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6" r:id="rId1"/>
  </p:sldMasterIdLst>
  <p:notesMasterIdLst>
    <p:notesMasterId r:id="rId25"/>
  </p:notesMasterIdLst>
  <p:sldIdLst>
    <p:sldId id="256" r:id="rId2"/>
    <p:sldId id="258" r:id="rId3"/>
    <p:sldId id="257" r:id="rId4"/>
    <p:sldId id="267" r:id="rId5"/>
    <p:sldId id="268" r:id="rId6"/>
    <p:sldId id="264" r:id="rId7"/>
    <p:sldId id="259" r:id="rId8"/>
    <p:sldId id="260" r:id="rId9"/>
    <p:sldId id="263" r:id="rId10"/>
    <p:sldId id="269" r:id="rId11"/>
    <p:sldId id="271" r:id="rId12"/>
    <p:sldId id="262" r:id="rId13"/>
    <p:sldId id="261" r:id="rId14"/>
    <p:sldId id="272" r:id="rId15"/>
    <p:sldId id="273" r:id="rId16"/>
    <p:sldId id="274" r:id="rId17"/>
    <p:sldId id="275" r:id="rId18"/>
    <p:sldId id="276" r:id="rId19"/>
    <p:sldId id="277" r:id="rId20"/>
    <p:sldId id="278" r:id="rId21"/>
    <p:sldId id="279"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B022D-3288-4584-B0F7-0154E613855B}" v="634" dt="2021-04-20T05:53:01.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88024" autoAdjust="0"/>
  </p:normalViewPr>
  <p:slideViewPr>
    <p:cSldViewPr snapToGrid="0">
      <p:cViewPr varScale="1">
        <p:scale>
          <a:sx n="63" d="100"/>
          <a:sy n="63" d="100"/>
        </p:scale>
        <p:origin x="8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Klein" userId="d7a23dd9e0489fbc" providerId="LiveId" clId="{178B022D-3288-4584-B0F7-0154E613855B}"/>
    <pc:docChg chg="undo custSel addSld delSld modSld sldOrd">
      <pc:chgData name="Claudia Klein" userId="d7a23dd9e0489fbc" providerId="LiveId" clId="{178B022D-3288-4584-B0F7-0154E613855B}" dt="2021-04-20T05:53:42.111" v="9457" actId="20577"/>
      <pc:docMkLst>
        <pc:docMk/>
      </pc:docMkLst>
      <pc:sldChg chg="modSp mod">
        <pc:chgData name="Claudia Klein" userId="d7a23dd9e0489fbc" providerId="LiveId" clId="{178B022D-3288-4584-B0F7-0154E613855B}" dt="2021-04-20T05:53:42.111" v="9457" actId="20577"/>
        <pc:sldMkLst>
          <pc:docMk/>
          <pc:sldMk cId="2718985482" sldId="256"/>
        </pc:sldMkLst>
        <pc:spChg chg="mod">
          <ac:chgData name="Claudia Klein" userId="d7a23dd9e0489fbc" providerId="LiveId" clId="{178B022D-3288-4584-B0F7-0154E613855B}" dt="2021-04-20T05:53:42.111" v="9457" actId="20577"/>
          <ac:spMkLst>
            <pc:docMk/>
            <pc:sldMk cId="2718985482" sldId="256"/>
            <ac:spMk id="2" creationId="{9D758822-8FCF-49F9-A3C1-A6963ADB5BEE}"/>
          </ac:spMkLst>
        </pc:spChg>
      </pc:sldChg>
      <pc:sldChg chg="addSp modSp mod">
        <pc:chgData name="Claudia Klein" userId="d7a23dd9e0489fbc" providerId="LiveId" clId="{178B022D-3288-4584-B0F7-0154E613855B}" dt="2021-04-19T03:35:04.970" v="2371" actId="20577"/>
        <pc:sldMkLst>
          <pc:docMk/>
          <pc:sldMk cId="1483343060" sldId="257"/>
        </pc:sldMkLst>
        <pc:spChg chg="add mod">
          <ac:chgData name="Claudia Klein" userId="d7a23dd9e0489fbc" providerId="LiveId" clId="{178B022D-3288-4584-B0F7-0154E613855B}" dt="2021-04-19T00:59:48.032" v="545" actId="1076"/>
          <ac:spMkLst>
            <pc:docMk/>
            <pc:sldMk cId="1483343060" sldId="257"/>
            <ac:spMk id="4" creationId="{6733C775-DE04-4B29-9970-8EBEF760FF73}"/>
          </ac:spMkLst>
        </pc:spChg>
        <pc:spChg chg="add mod">
          <ac:chgData name="Claudia Klein" userId="d7a23dd9e0489fbc" providerId="LiveId" clId="{178B022D-3288-4584-B0F7-0154E613855B}" dt="2021-04-19T03:35:04.970" v="2371" actId="20577"/>
          <ac:spMkLst>
            <pc:docMk/>
            <pc:sldMk cId="1483343060" sldId="257"/>
            <ac:spMk id="5" creationId="{D60C13FA-7D1A-4A34-A12B-2FA2670E4555}"/>
          </ac:spMkLst>
        </pc:spChg>
      </pc:sldChg>
      <pc:sldChg chg="addSp delSp modSp mod setBg">
        <pc:chgData name="Claudia Klein" userId="d7a23dd9e0489fbc" providerId="LiveId" clId="{178B022D-3288-4584-B0F7-0154E613855B}" dt="2021-04-20T04:30:51.746" v="4456" actId="20577"/>
        <pc:sldMkLst>
          <pc:docMk/>
          <pc:sldMk cId="2699534152" sldId="258"/>
        </pc:sldMkLst>
        <pc:spChg chg="mod">
          <ac:chgData name="Claudia Klein" userId="d7a23dd9e0489fbc" providerId="LiveId" clId="{178B022D-3288-4584-B0F7-0154E613855B}" dt="2021-04-20T03:25:27.311" v="3543" actId="26606"/>
          <ac:spMkLst>
            <pc:docMk/>
            <pc:sldMk cId="2699534152" sldId="258"/>
            <ac:spMk id="2" creationId="{CDC10988-5BAB-4B6F-8CBE-771A8E0B5134}"/>
          </ac:spMkLst>
        </pc:spChg>
        <pc:spChg chg="del">
          <ac:chgData name="Claudia Klein" userId="d7a23dd9e0489fbc" providerId="LiveId" clId="{178B022D-3288-4584-B0F7-0154E613855B}" dt="2021-04-20T03:25:27.311" v="3543" actId="26606"/>
          <ac:spMkLst>
            <pc:docMk/>
            <pc:sldMk cId="2699534152" sldId="258"/>
            <ac:spMk id="3" creationId="{FF8939B7-D0CF-4E5D-A50E-9329EEA83A56}"/>
          </ac:spMkLst>
        </pc:spChg>
        <pc:spChg chg="add">
          <ac:chgData name="Claudia Klein" userId="d7a23dd9e0489fbc" providerId="LiveId" clId="{178B022D-3288-4584-B0F7-0154E613855B}" dt="2021-04-20T03:25:27.311" v="3543" actId="26606"/>
          <ac:spMkLst>
            <pc:docMk/>
            <pc:sldMk cId="2699534152" sldId="258"/>
            <ac:spMk id="9" creationId="{B5416EBC-B41E-4F8A-BE9F-07301B682CBD}"/>
          </ac:spMkLst>
        </pc:spChg>
        <pc:spChg chg="add">
          <ac:chgData name="Claudia Klein" userId="d7a23dd9e0489fbc" providerId="LiveId" clId="{178B022D-3288-4584-B0F7-0154E613855B}" dt="2021-04-20T03:25:27.311" v="3543" actId="26606"/>
          <ac:spMkLst>
            <pc:docMk/>
            <pc:sldMk cId="2699534152" sldId="258"/>
            <ac:spMk id="11" creationId="{AFF79527-C7F1-4E06-8126-A8E8C5FEBFCA}"/>
          </ac:spMkLst>
        </pc:spChg>
        <pc:spChg chg="add">
          <ac:chgData name="Claudia Klein" userId="d7a23dd9e0489fbc" providerId="LiveId" clId="{178B022D-3288-4584-B0F7-0154E613855B}" dt="2021-04-20T03:25:27.311" v="3543" actId="26606"/>
          <ac:spMkLst>
            <pc:docMk/>
            <pc:sldMk cId="2699534152" sldId="258"/>
            <ac:spMk id="13" creationId="{55986208-8A53-4E92-9197-6B57BCCB2F37}"/>
          </ac:spMkLst>
        </pc:spChg>
        <pc:graphicFrameChg chg="add mod">
          <ac:chgData name="Claudia Klein" userId="d7a23dd9e0489fbc" providerId="LiveId" clId="{178B022D-3288-4584-B0F7-0154E613855B}" dt="2021-04-20T04:30:51.746" v="4456" actId="20577"/>
          <ac:graphicFrameMkLst>
            <pc:docMk/>
            <pc:sldMk cId="2699534152" sldId="258"/>
            <ac:graphicFrameMk id="5" creationId="{ED376411-AD75-447D-A236-8B2FAA8BEF55}"/>
          </ac:graphicFrameMkLst>
        </pc:graphicFrameChg>
      </pc:sldChg>
      <pc:sldChg chg="addSp delSp modSp mod ord">
        <pc:chgData name="Claudia Klein" userId="d7a23dd9e0489fbc" providerId="LiveId" clId="{178B022D-3288-4584-B0F7-0154E613855B}" dt="2021-04-20T03:47:15.774" v="3621" actId="478"/>
        <pc:sldMkLst>
          <pc:docMk/>
          <pc:sldMk cId="371104885" sldId="259"/>
        </pc:sldMkLst>
        <pc:spChg chg="mod">
          <ac:chgData name="Claudia Klein" userId="d7a23dd9e0489fbc" providerId="LiveId" clId="{178B022D-3288-4584-B0F7-0154E613855B}" dt="2021-04-19T18:01:16.021" v="3275" actId="27636"/>
          <ac:spMkLst>
            <pc:docMk/>
            <pc:sldMk cId="371104885" sldId="259"/>
            <ac:spMk id="2" creationId="{C6BB3EAF-27FB-4491-987E-2B1AF0B6ACF6}"/>
          </ac:spMkLst>
        </pc:spChg>
        <pc:spChg chg="mod">
          <ac:chgData name="Claudia Klein" userId="d7a23dd9e0489fbc" providerId="LiveId" clId="{178B022D-3288-4584-B0F7-0154E613855B}" dt="2021-04-19T18:01:28.784" v="3276" actId="20577"/>
          <ac:spMkLst>
            <pc:docMk/>
            <pc:sldMk cId="371104885" sldId="259"/>
            <ac:spMk id="6" creationId="{3D07932E-5E76-4960-81A7-74AFDA8B5EED}"/>
          </ac:spMkLst>
        </pc:spChg>
        <pc:spChg chg="add del mod">
          <ac:chgData name="Claudia Klein" userId="d7a23dd9e0489fbc" providerId="LiveId" clId="{178B022D-3288-4584-B0F7-0154E613855B}" dt="2021-04-20T03:47:15.774" v="3621" actId="478"/>
          <ac:spMkLst>
            <pc:docMk/>
            <pc:sldMk cId="371104885" sldId="259"/>
            <ac:spMk id="8" creationId="{43BB0FF9-9C55-4BB3-9A0F-0B357DF62B69}"/>
          </ac:spMkLst>
        </pc:spChg>
        <pc:picChg chg="del">
          <ac:chgData name="Claudia Klein" userId="d7a23dd9e0489fbc" providerId="LiveId" clId="{178B022D-3288-4584-B0F7-0154E613855B}" dt="2021-04-20T03:46:59.445" v="3616" actId="478"/>
          <ac:picMkLst>
            <pc:docMk/>
            <pc:sldMk cId="371104885" sldId="259"/>
            <ac:picMk id="5" creationId="{BA977A9F-8A14-494B-B016-FCEF1CB79443}"/>
          </ac:picMkLst>
        </pc:picChg>
        <pc:picChg chg="add mod">
          <ac:chgData name="Claudia Klein" userId="d7a23dd9e0489fbc" providerId="LiveId" clId="{178B022D-3288-4584-B0F7-0154E613855B}" dt="2021-04-20T03:47:12.156" v="3620" actId="1076"/>
          <ac:picMkLst>
            <pc:docMk/>
            <pc:sldMk cId="371104885" sldId="259"/>
            <ac:picMk id="10" creationId="{85CC70AA-CF2F-4FA9-B350-D2BB7A52C3AA}"/>
          </ac:picMkLst>
        </pc:picChg>
      </pc:sldChg>
      <pc:sldChg chg="addSp delSp modSp mod ord setBg">
        <pc:chgData name="Claudia Klein" userId="d7a23dd9e0489fbc" providerId="LiveId" clId="{178B022D-3288-4584-B0F7-0154E613855B}" dt="2021-04-20T03:48:56.645" v="3627" actId="14100"/>
        <pc:sldMkLst>
          <pc:docMk/>
          <pc:sldMk cId="147615221" sldId="260"/>
        </pc:sldMkLst>
        <pc:spChg chg="mod">
          <ac:chgData name="Claudia Klein" userId="d7a23dd9e0489fbc" providerId="LiveId" clId="{178B022D-3288-4584-B0F7-0154E613855B}" dt="2021-04-19T18:14:05.343" v="3282" actId="20577"/>
          <ac:spMkLst>
            <pc:docMk/>
            <pc:sldMk cId="147615221" sldId="260"/>
            <ac:spMk id="2" creationId="{067B3CAC-AD61-46D5-9739-B208A81BC6B8}"/>
          </ac:spMkLst>
        </pc:spChg>
        <pc:spChg chg="add del mod">
          <ac:chgData name="Claudia Klein" userId="d7a23dd9e0489fbc" providerId="LiveId" clId="{178B022D-3288-4584-B0F7-0154E613855B}" dt="2021-04-20T03:48:49.294" v="3626" actId="478"/>
          <ac:spMkLst>
            <pc:docMk/>
            <pc:sldMk cId="147615221" sldId="260"/>
            <ac:spMk id="7" creationId="{E41C6CB7-E25C-489C-A0CB-B560F7279061}"/>
          </ac:spMkLst>
        </pc:spChg>
        <pc:spChg chg="add">
          <ac:chgData name="Claudia Klein" userId="d7a23dd9e0489fbc" providerId="LiveId" clId="{178B022D-3288-4584-B0F7-0154E613855B}" dt="2021-04-19T18:06:16.782" v="3281" actId="26606"/>
          <ac:spMkLst>
            <pc:docMk/>
            <pc:sldMk cId="147615221" sldId="260"/>
            <ac:spMk id="10" creationId="{8D06CE56-3881-4ADA-8CEF-D18B02C242A3}"/>
          </ac:spMkLst>
        </pc:spChg>
        <pc:spChg chg="add">
          <ac:chgData name="Claudia Klein" userId="d7a23dd9e0489fbc" providerId="LiveId" clId="{178B022D-3288-4584-B0F7-0154E613855B}" dt="2021-04-19T18:06:16.782" v="3281" actId="26606"/>
          <ac:spMkLst>
            <pc:docMk/>
            <pc:sldMk cId="147615221" sldId="260"/>
            <ac:spMk id="12" creationId="{79F3C543-62EC-4433-9C93-A2CD8764E9B4}"/>
          </ac:spMkLst>
        </pc:spChg>
        <pc:spChg chg="add">
          <ac:chgData name="Claudia Klein" userId="d7a23dd9e0489fbc" providerId="LiveId" clId="{178B022D-3288-4584-B0F7-0154E613855B}" dt="2021-04-19T18:06:16.782" v="3281" actId="26606"/>
          <ac:spMkLst>
            <pc:docMk/>
            <pc:sldMk cId="147615221" sldId="260"/>
            <ac:spMk id="14" creationId="{68AF5748-FED8-45BA-8631-26D1D10F3246}"/>
          </ac:spMkLst>
        </pc:spChg>
        <pc:spChg chg="add">
          <ac:chgData name="Claudia Klein" userId="d7a23dd9e0489fbc" providerId="LiveId" clId="{178B022D-3288-4584-B0F7-0154E613855B}" dt="2021-04-19T18:06:16.782" v="3281" actId="26606"/>
          <ac:spMkLst>
            <pc:docMk/>
            <pc:sldMk cId="147615221" sldId="260"/>
            <ac:spMk id="16" creationId="{AF2F604E-43BE-4DC3-B983-E071523364F8}"/>
          </ac:spMkLst>
        </pc:spChg>
        <pc:spChg chg="add">
          <ac:chgData name="Claudia Klein" userId="d7a23dd9e0489fbc" providerId="LiveId" clId="{178B022D-3288-4584-B0F7-0154E613855B}" dt="2021-04-19T18:06:16.782" v="3281" actId="26606"/>
          <ac:spMkLst>
            <pc:docMk/>
            <pc:sldMk cId="147615221" sldId="260"/>
            <ac:spMk id="18" creationId="{08C9B587-E65E-4B52-B37C-ABEBB6E87928}"/>
          </ac:spMkLst>
        </pc:spChg>
        <pc:picChg chg="del mod">
          <ac:chgData name="Claudia Klein" userId="d7a23dd9e0489fbc" providerId="LiveId" clId="{178B022D-3288-4584-B0F7-0154E613855B}" dt="2021-04-20T03:48:31.451" v="3622" actId="478"/>
          <ac:picMkLst>
            <pc:docMk/>
            <pc:sldMk cId="147615221" sldId="260"/>
            <ac:picMk id="5" creationId="{9D498AE4-2523-4009-902F-DE4A9BC33639}"/>
          </ac:picMkLst>
        </pc:picChg>
        <pc:picChg chg="add mod">
          <ac:chgData name="Claudia Klein" userId="d7a23dd9e0489fbc" providerId="LiveId" clId="{178B022D-3288-4584-B0F7-0154E613855B}" dt="2021-04-20T03:48:56.645" v="3627" actId="14100"/>
          <ac:picMkLst>
            <pc:docMk/>
            <pc:sldMk cId="147615221" sldId="260"/>
            <ac:picMk id="9" creationId="{CB3DDAE0-F1FE-4643-89AB-595804BAB444}"/>
          </ac:picMkLst>
        </pc:picChg>
      </pc:sldChg>
      <pc:sldChg chg="modSp mod ord">
        <pc:chgData name="Claudia Klein" userId="d7a23dd9e0489fbc" providerId="LiveId" clId="{178B022D-3288-4584-B0F7-0154E613855B}" dt="2021-04-19T18:54:20.404" v="3491" actId="20577"/>
        <pc:sldMkLst>
          <pc:docMk/>
          <pc:sldMk cId="326784679" sldId="262"/>
        </pc:sldMkLst>
        <pc:spChg chg="mod">
          <ac:chgData name="Claudia Klein" userId="d7a23dd9e0489fbc" providerId="LiveId" clId="{178B022D-3288-4584-B0F7-0154E613855B}" dt="2021-04-19T18:54:20.404" v="3491" actId="20577"/>
          <ac:spMkLst>
            <pc:docMk/>
            <pc:sldMk cId="326784679" sldId="262"/>
            <ac:spMk id="2" creationId="{16DA2DCD-9B3F-4C52-9777-D80FFE79E6A6}"/>
          </ac:spMkLst>
        </pc:spChg>
      </pc:sldChg>
      <pc:sldChg chg="delSp modSp mod">
        <pc:chgData name="Claudia Klein" userId="d7a23dd9e0489fbc" providerId="LiveId" clId="{178B022D-3288-4584-B0F7-0154E613855B}" dt="2021-04-19T17:31:52.260" v="3265" actId="478"/>
        <pc:sldMkLst>
          <pc:docMk/>
          <pc:sldMk cId="4108287088" sldId="263"/>
        </pc:sldMkLst>
        <pc:spChg chg="mod">
          <ac:chgData name="Claudia Klein" userId="d7a23dd9e0489fbc" providerId="LiveId" clId="{178B022D-3288-4584-B0F7-0154E613855B}" dt="2021-04-19T16:06:22.852" v="3262" actId="20577"/>
          <ac:spMkLst>
            <pc:docMk/>
            <pc:sldMk cId="4108287088" sldId="263"/>
            <ac:spMk id="2" creationId="{D8982E17-4126-4FAB-964E-9CCEA824E9FC}"/>
          </ac:spMkLst>
        </pc:spChg>
        <pc:spChg chg="del mod">
          <ac:chgData name="Claudia Klein" userId="d7a23dd9e0489fbc" providerId="LiveId" clId="{178B022D-3288-4584-B0F7-0154E613855B}" dt="2021-04-19T17:31:52.260" v="3265" actId="478"/>
          <ac:spMkLst>
            <pc:docMk/>
            <pc:sldMk cId="4108287088" sldId="263"/>
            <ac:spMk id="4" creationId="{88D8F84E-B9E0-45CB-BD5E-678A7AA1C54B}"/>
          </ac:spMkLst>
        </pc:spChg>
      </pc:sldChg>
      <pc:sldChg chg="addSp delSp modSp new mod ord setBg modNotesTx">
        <pc:chgData name="Claudia Klein" userId="d7a23dd9e0489fbc" providerId="LiveId" clId="{178B022D-3288-4584-B0F7-0154E613855B}" dt="2021-04-19T03:45:39.252" v="2467" actId="478"/>
        <pc:sldMkLst>
          <pc:docMk/>
          <pc:sldMk cId="3736428455" sldId="264"/>
        </pc:sldMkLst>
        <pc:spChg chg="del">
          <ac:chgData name="Claudia Klein" userId="d7a23dd9e0489fbc" providerId="LiveId" clId="{178B022D-3288-4584-B0F7-0154E613855B}" dt="2021-04-19T02:50:06.600" v="548" actId="26606"/>
          <ac:spMkLst>
            <pc:docMk/>
            <pc:sldMk cId="3736428455" sldId="264"/>
            <ac:spMk id="2" creationId="{749E2F35-10F0-4147-B44B-96E579DDBAB1}"/>
          </ac:spMkLst>
        </pc:spChg>
        <pc:spChg chg="del">
          <ac:chgData name="Claudia Klein" userId="d7a23dd9e0489fbc" providerId="LiveId" clId="{178B022D-3288-4584-B0F7-0154E613855B}" dt="2021-04-19T02:49:58.249" v="547" actId="22"/>
          <ac:spMkLst>
            <pc:docMk/>
            <pc:sldMk cId="3736428455" sldId="264"/>
            <ac:spMk id="3" creationId="{98D00084-7C10-4550-B441-B8F5B21CBAD8}"/>
          </ac:spMkLst>
        </pc:spChg>
        <pc:spChg chg="del">
          <ac:chgData name="Claudia Klein" userId="d7a23dd9e0489fbc" providerId="LiveId" clId="{178B022D-3288-4584-B0F7-0154E613855B}" dt="2021-04-19T02:50:06.600" v="548" actId="26606"/>
          <ac:spMkLst>
            <pc:docMk/>
            <pc:sldMk cId="3736428455" sldId="264"/>
            <ac:spMk id="4" creationId="{A85929D8-9067-441E-B95A-032699D1CBBD}"/>
          </ac:spMkLst>
        </pc:spChg>
        <pc:spChg chg="add del mod">
          <ac:chgData name="Claudia Klein" userId="d7a23dd9e0489fbc" providerId="LiveId" clId="{178B022D-3288-4584-B0F7-0154E613855B}" dt="2021-04-19T02:53:56.204" v="558" actId="22"/>
          <ac:spMkLst>
            <pc:docMk/>
            <pc:sldMk cId="3736428455" sldId="264"/>
            <ac:spMk id="8" creationId="{448E21D4-88AB-41C3-A138-43FC56551337}"/>
          </ac:spMkLst>
        </pc:spChg>
        <pc:spChg chg="add">
          <ac:chgData name="Claudia Klein" userId="d7a23dd9e0489fbc" providerId="LiveId" clId="{178B022D-3288-4584-B0F7-0154E613855B}" dt="2021-04-19T02:50:06.600" v="548" actId="26606"/>
          <ac:spMkLst>
            <pc:docMk/>
            <pc:sldMk cId="3736428455" sldId="264"/>
            <ac:spMk id="11" creationId="{726908CC-6AC4-4222-8250-B90B6072E8AC}"/>
          </ac:spMkLst>
        </pc:spChg>
        <pc:spChg chg="add">
          <ac:chgData name="Claudia Klein" userId="d7a23dd9e0489fbc" providerId="LiveId" clId="{178B022D-3288-4584-B0F7-0154E613855B}" dt="2021-04-19T02:50:06.600" v="548" actId="26606"/>
          <ac:spMkLst>
            <pc:docMk/>
            <pc:sldMk cId="3736428455" sldId="264"/>
            <ac:spMk id="13" creationId="{F2F606D8-696E-4B76-BB10-43672AA1475A}"/>
          </ac:spMkLst>
        </pc:spChg>
        <pc:spChg chg="add del mod">
          <ac:chgData name="Claudia Klein" userId="d7a23dd9e0489fbc" providerId="LiveId" clId="{178B022D-3288-4584-B0F7-0154E613855B}" dt="2021-04-19T02:58:09.176" v="569" actId="478"/>
          <ac:spMkLst>
            <pc:docMk/>
            <pc:sldMk cId="3736428455" sldId="264"/>
            <ac:spMk id="14" creationId="{645A5BFC-2267-4D0F-B02B-036EFD7FAC35}"/>
          </ac:spMkLst>
        </pc:spChg>
        <pc:spChg chg="add">
          <ac:chgData name="Claudia Klein" userId="d7a23dd9e0489fbc" providerId="LiveId" clId="{178B022D-3288-4584-B0F7-0154E613855B}" dt="2021-04-19T02:50:06.600" v="548" actId="26606"/>
          <ac:spMkLst>
            <pc:docMk/>
            <pc:sldMk cId="3736428455" sldId="264"/>
            <ac:spMk id="15" creationId="{3ABF1881-5AFD-48F9-979A-19EE2FE30A33}"/>
          </ac:spMkLst>
        </pc:spChg>
        <pc:picChg chg="add del mod ord">
          <ac:chgData name="Claudia Klein" userId="d7a23dd9e0489fbc" providerId="LiveId" clId="{178B022D-3288-4584-B0F7-0154E613855B}" dt="2021-04-19T02:53:33.777" v="557" actId="478"/>
          <ac:picMkLst>
            <pc:docMk/>
            <pc:sldMk cId="3736428455" sldId="264"/>
            <ac:picMk id="6" creationId="{E838681B-B2CE-4B81-88D6-33950A03E5B3}"/>
          </ac:picMkLst>
        </pc:picChg>
        <pc:picChg chg="add del mod ord">
          <ac:chgData name="Claudia Klein" userId="d7a23dd9e0489fbc" providerId="LiveId" clId="{178B022D-3288-4584-B0F7-0154E613855B}" dt="2021-04-19T02:57:50.010" v="563" actId="478"/>
          <ac:picMkLst>
            <pc:docMk/>
            <pc:sldMk cId="3736428455" sldId="264"/>
            <ac:picMk id="10" creationId="{8999D143-86E0-44A8-8A76-17AAC42451B7}"/>
          </ac:picMkLst>
        </pc:picChg>
        <pc:picChg chg="add mod">
          <ac:chgData name="Claudia Klein" userId="d7a23dd9e0489fbc" providerId="LiveId" clId="{178B022D-3288-4584-B0F7-0154E613855B}" dt="2021-04-19T02:58:03.143" v="567" actId="1076"/>
          <ac:picMkLst>
            <pc:docMk/>
            <pc:sldMk cId="3736428455" sldId="264"/>
            <ac:picMk id="17" creationId="{B1114ABF-4654-4403-BFC0-5886BD998D36}"/>
          </ac:picMkLst>
        </pc:picChg>
        <pc:picChg chg="add del mod">
          <ac:chgData name="Claudia Klein" userId="d7a23dd9e0489fbc" providerId="LiveId" clId="{178B022D-3288-4584-B0F7-0154E613855B}" dt="2021-04-19T03:45:39.252" v="2467" actId="478"/>
          <ac:picMkLst>
            <pc:docMk/>
            <pc:sldMk cId="3736428455" sldId="264"/>
            <ac:picMk id="19" creationId="{670A9920-B29B-41F7-BFE8-14CB2BC1B9E5}"/>
          </ac:picMkLst>
        </pc:picChg>
      </pc:sldChg>
      <pc:sldChg chg="addSp delSp modSp new del mod ord setBg">
        <pc:chgData name="Claudia Klein" userId="d7a23dd9e0489fbc" providerId="LiveId" clId="{178B022D-3288-4584-B0F7-0154E613855B}" dt="2021-04-19T03:45:44.897" v="2468" actId="47"/>
        <pc:sldMkLst>
          <pc:docMk/>
          <pc:sldMk cId="631570833" sldId="265"/>
        </pc:sldMkLst>
        <pc:spChg chg="add del">
          <ac:chgData name="Claudia Klein" userId="d7a23dd9e0489fbc" providerId="LiveId" clId="{178B022D-3288-4584-B0F7-0154E613855B}" dt="2021-04-19T02:53:16.338" v="556" actId="26606"/>
          <ac:spMkLst>
            <pc:docMk/>
            <pc:sldMk cId="631570833" sldId="265"/>
            <ac:spMk id="2" creationId="{7E887F93-2EE9-4AF4-BE04-461206B4C7B6}"/>
          </ac:spMkLst>
        </pc:spChg>
        <pc:spChg chg="del">
          <ac:chgData name="Claudia Klein" userId="d7a23dd9e0489fbc" providerId="LiveId" clId="{178B022D-3288-4584-B0F7-0154E613855B}" dt="2021-04-19T02:52:37.307" v="550" actId="22"/>
          <ac:spMkLst>
            <pc:docMk/>
            <pc:sldMk cId="631570833" sldId="265"/>
            <ac:spMk id="3" creationId="{C75D70C7-FDE0-4229-9630-C36E87496240}"/>
          </ac:spMkLst>
        </pc:spChg>
        <pc:spChg chg="add del">
          <ac:chgData name="Claudia Klein" userId="d7a23dd9e0489fbc" providerId="LiveId" clId="{178B022D-3288-4584-B0F7-0154E613855B}" dt="2021-04-19T02:53:16.338" v="556" actId="26606"/>
          <ac:spMkLst>
            <pc:docMk/>
            <pc:sldMk cId="631570833" sldId="265"/>
            <ac:spMk id="4" creationId="{305BA3A6-1F1C-468D-9AEF-48AB6D11DBAF}"/>
          </ac:spMkLst>
        </pc:spChg>
        <pc:spChg chg="add del mod">
          <ac:chgData name="Claudia Klein" userId="d7a23dd9e0489fbc" providerId="LiveId" clId="{178B022D-3288-4584-B0F7-0154E613855B}" dt="2021-04-19T03:00:10.591" v="571" actId="22"/>
          <ac:spMkLst>
            <pc:docMk/>
            <pc:sldMk cId="631570833" sldId="265"/>
            <ac:spMk id="8" creationId="{0025A986-47F1-4311-9E39-BDB59DCA5A67}"/>
          </ac:spMkLst>
        </pc:spChg>
        <pc:spChg chg="add del">
          <ac:chgData name="Claudia Klein" userId="d7a23dd9e0489fbc" providerId="LiveId" clId="{178B022D-3288-4584-B0F7-0154E613855B}" dt="2021-04-19T02:53:16.338" v="556" actId="26606"/>
          <ac:spMkLst>
            <pc:docMk/>
            <pc:sldMk cId="631570833" sldId="265"/>
            <ac:spMk id="11" creationId="{726908CC-6AC4-4222-8250-B90B6072E8AC}"/>
          </ac:spMkLst>
        </pc:spChg>
        <pc:spChg chg="add del">
          <ac:chgData name="Claudia Klein" userId="d7a23dd9e0489fbc" providerId="LiveId" clId="{178B022D-3288-4584-B0F7-0154E613855B}" dt="2021-04-19T02:53:16.338" v="556" actId="26606"/>
          <ac:spMkLst>
            <pc:docMk/>
            <pc:sldMk cId="631570833" sldId="265"/>
            <ac:spMk id="13" creationId="{F2F606D8-696E-4B76-BB10-43672AA1475A}"/>
          </ac:spMkLst>
        </pc:spChg>
        <pc:spChg chg="add del">
          <ac:chgData name="Claudia Klein" userId="d7a23dd9e0489fbc" providerId="LiveId" clId="{178B022D-3288-4584-B0F7-0154E613855B}" dt="2021-04-19T02:53:16.338" v="556" actId="26606"/>
          <ac:spMkLst>
            <pc:docMk/>
            <pc:sldMk cId="631570833" sldId="265"/>
            <ac:spMk id="15" creationId="{3ABF1881-5AFD-48F9-979A-19EE2FE30A33}"/>
          </ac:spMkLst>
        </pc:spChg>
        <pc:picChg chg="add del mod ord">
          <ac:chgData name="Claudia Klein" userId="d7a23dd9e0489fbc" providerId="LiveId" clId="{178B022D-3288-4584-B0F7-0154E613855B}" dt="2021-04-19T03:00:05.785" v="570" actId="478"/>
          <ac:picMkLst>
            <pc:docMk/>
            <pc:sldMk cId="631570833" sldId="265"/>
            <ac:picMk id="6" creationId="{92B2D0FF-8892-4A5E-8156-6B4F4894643E}"/>
          </ac:picMkLst>
        </pc:picChg>
        <pc:picChg chg="add mod ord">
          <ac:chgData name="Claudia Klein" userId="d7a23dd9e0489fbc" providerId="LiveId" clId="{178B022D-3288-4584-B0F7-0154E613855B}" dt="2021-04-19T03:00:10.591" v="571" actId="22"/>
          <ac:picMkLst>
            <pc:docMk/>
            <pc:sldMk cId="631570833" sldId="265"/>
            <ac:picMk id="10" creationId="{1C31DD72-D273-4EBE-B365-5DE553E25DAD}"/>
          </ac:picMkLst>
        </pc:picChg>
      </pc:sldChg>
      <pc:sldChg chg="modSp new del mod modShow">
        <pc:chgData name="Claudia Klein" userId="d7a23dd9e0489fbc" providerId="LiveId" clId="{178B022D-3288-4584-B0F7-0154E613855B}" dt="2021-04-20T03:37:13.473" v="3544" actId="47"/>
        <pc:sldMkLst>
          <pc:docMk/>
          <pc:sldMk cId="311984959" sldId="266"/>
        </pc:sldMkLst>
        <pc:spChg chg="mod">
          <ac:chgData name="Claudia Klein" userId="d7a23dd9e0489fbc" providerId="LiveId" clId="{178B022D-3288-4584-B0F7-0154E613855B}" dt="2021-04-19T03:07:18.430" v="1136" actId="20577"/>
          <ac:spMkLst>
            <pc:docMk/>
            <pc:sldMk cId="311984959" sldId="266"/>
            <ac:spMk id="2" creationId="{3A1C920D-1A24-44C0-B261-0E05058995E3}"/>
          </ac:spMkLst>
        </pc:spChg>
        <pc:spChg chg="mod">
          <ac:chgData name="Claudia Klein" userId="d7a23dd9e0489fbc" providerId="LiveId" clId="{178B022D-3288-4584-B0F7-0154E613855B}" dt="2021-04-19T03:21:48.554" v="1886" actId="20577"/>
          <ac:spMkLst>
            <pc:docMk/>
            <pc:sldMk cId="311984959" sldId="266"/>
            <ac:spMk id="3" creationId="{503F694E-686A-4108-AFD3-3AAA3E7A738B}"/>
          </ac:spMkLst>
        </pc:spChg>
      </pc:sldChg>
      <pc:sldChg chg="addSp delSp modSp new mod">
        <pc:chgData name="Claudia Klein" userId="d7a23dd9e0489fbc" providerId="LiveId" clId="{178B022D-3288-4584-B0F7-0154E613855B}" dt="2021-04-19T03:42:29.092" v="2463" actId="20577"/>
        <pc:sldMkLst>
          <pc:docMk/>
          <pc:sldMk cId="1566092172" sldId="267"/>
        </pc:sldMkLst>
        <pc:spChg chg="mod">
          <ac:chgData name="Claudia Klein" userId="d7a23dd9e0489fbc" providerId="LiveId" clId="{178B022D-3288-4584-B0F7-0154E613855B}" dt="2021-04-19T03:25:05.591" v="1913" actId="20577"/>
          <ac:spMkLst>
            <pc:docMk/>
            <pc:sldMk cId="1566092172" sldId="267"/>
            <ac:spMk id="2" creationId="{097386C6-5845-4CC6-9C68-04A1AD2E8C8B}"/>
          </ac:spMkLst>
        </pc:spChg>
        <pc:spChg chg="del">
          <ac:chgData name="Claudia Klein" userId="d7a23dd9e0489fbc" providerId="LiveId" clId="{178B022D-3288-4584-B0F7-0154E613855B}" dt="2021-04-19T03:24:28.836" v="1889" actId="1032"/>
          <ac:spMkLst>
            <pc:docMk/>
            <pc:sldMk cId="1566092172" sldId="267"/>
            <ac:spMk id="3" creationId="{9A914097-DF93-41B5-AD36-E575835FD2D1}"/>
          </ac:spMkLst>
        </pc:spChg>
        <pc:graphicFrameChg chg="add mod modGraphic">
          <ac:chgData name="Claudia Klein" userId="d7a23dd9e0489fbc" providerId="LiveId" clId="{178B022D-3288-4584-B0F7-0154E613855B}" dt="2021-04-19T03:42:29.092" v="2463" actId="20577"/>
          <ac:graphicFrameMkLst>
            <pc:docMk/>
            <pc:sldMk cId="1566092172" sldId="267"/>
            <ac:graphicFrameMk id="4" creationId="{BA35F070-47FF-40A4-879F-A73C7411BC2E}"/>
          </ac:graphicFrameMkLst>
        </pc:graphicFrameChg>
      </pc:sldChg>
      <pc:sldChg chg="addSp delSp modSp new mod setBg">
        <pc:chgData name="Claudia Klein" userId="d7a23dd9e0489fbc" providerId="LiveId" clId="{178B022D-3288-4584-B0F7-0154E613855B}" dt="2021-04-20T03:37:28.757" v="3545" actId="20577"/>
        <pc:sldMkLst>
          <pc:docMk/>
          <pc:sldMk cId="4008457697" sldId="268"/>
        </pc:sldMkLst>
        <pc:spChg chg="mod">
          <ac:chgData name="Claudia Klein" userId="d7a23dd9e0489fbc" providerId="LiveId" clId="{178B022D-3288-4584-B0F7-0154E613855B}" dt="2021-04-19T14:53:32.340" v="3005" actId="20577"/>
          <ac:spMkLst>
            <pc:docMk/>
            <pc:sldMk cId="4008457697" sldId="268"/>
            <ac:spMk id="2" creationId="{2DB88BE5-4759-4F36-B547-695E1FF27DD6}"/>
          </ac:spMkLst>
        </pc:spChg>
        <pc:spChg chg="del">
          <ac:chgData name="Claudia Klein" userId="d7a23dd9e0489fbc" providerId="LiveId" clId="{178B022D-3288-4584-B0F7-0154E613855B}" dt="2021-04-19T13:26:24.176" v="2673" actId="22"/>
          <ac:spMkLst>
            <pc:docMk/>
            <pc:sldMk cId="4008457697" sldId="268"/>
            <ac:spMk id="3" creationId="{A7504D6D-738B-442D-AE59-605B552216DF}"/>
          </ac:spMkLst>
        </pc:spChg>
        <pc:spChg chg="add mod">
          <ac:chgData name="Claudia Klein" userId="d7a23dd9e0489fbc" providerId="LiveId" clId="{178B022D-3288-4584-B0F7-0154E613855B}" dt="2021-04-20T03:37:28.757" v="3545" actId="20577"/>
          <ac:spMkLst>
            <pc:docMk/>
            <pc:sldMk cId="4008457697" sldId="268"/>
            <ac:spMk id="9" creationId="{13426E56-DB2D-4E45-8BE6-1FF81D754FA4}"/>
          </ac:spMkLst>
        </pc:spChg>
        <pc:spChg chg="add">
          <ac:chgData name="Claudia Klein" userId="d7a23dd9e0489fbc" providerId="LiveId" clId="{178B022D-3288-4584-B0F7-0154E613855B}" dt="2021-04-19T13:26:36.598" v="2674" actId="26606"/>
          <ac:spMkLst>
            <pc:docMk/>
            <pc:sldMk cId="4008457697" sldId="268"/>
            <ac:spMk id="12" creationId="{0288C6B4-AFC3-407F-A595-EFFD38D4CCAF}"/>
          </ac:spMkLst>
        </pc:spChg>
        <pc:spChg chg="add">
          <ac:chgData name="Claudia Klein" userId="d7a23dd9e0489fbc" providerId="LiveId" clId="{178B022D-3288-4584-B0F7-0154E613855B}" dt="2021-04-19T13:26:36.598" v="2674" actId="26606"/>
          <ac:spMkLst>
            <pc:docMk/>
            <pc:sldMk cId="4008457697" sldId="268"/>
            <ac:spMk id="14" creationId="{CF236821-17FE-429B-8D2C-08E13A64EA40}"/>
          </ac:spMkLst>
        </pc:spChg>
        <pc:spChg chg="add">
          <ac:chgData name="Claudia Klein" userId="d7a23dd9e0489fbc" providerId="LiveId" clId="{178B022D-3288-4584-B0F7-0154E613855B}" dt="2021-04-19T13:26:36.598" v="2674" actId="26606"/>
          <ac:spMkLst>
            <pc:docMk/>
            <pc:sldMk cId="4008457697" sldId="268"/>
            <ac:spMk id="16" creationId="{C0BDBCD2-E081-43AB-9119-C55465E59757}"/>
          </ac:spMkLst>
        </pc:spChg>
        <pc:spChg chg="add">
          <ac:chgData name="Claudia Klein" userId="d7a23dd9e0489fbc" providerId="LiveId" clId="{178B022D-3288-4584-B0F7-0154E613855B}" dt="2021-04-19T13:26:36.598" v="2674" actId="26606"/>
          <ac:spMkLst>
            <pc:docMk/>
            <pc:sldMk cId="4008457697" sldId="268"/>
            <ac:spMk id="18" creationId="{98E79BE4-34FE-485A-98A5-92CE8F7C4743}"/>
          </ac:spMkLst>
        </pc:spChg>
        <pc:spChg chg="add">
          <ac:chgData name="Claudia Klein" userId="d7a23dd9e0489fbc" providerId="LiveId" clId="{178B022D-3288-4584-B0F7-0154E613855B}" dt="2021-04-19T13:26:36.598" v="2674" actId="26606"/>
          <ac:spMkLst>
            <pc:docMk/>
            <pc:sldMk cId="4008457697" sldId="268"/>
            <ac:spMk id="20" creationId="{7A5F0580-5EE9-419F-96EE-B6529EF6E7D0}"/>
          </ac:spMkLst>
        </pc:spChg>
        <pc:picChg chg="add mod ord">
          <ac:chgData name="Claudia Klein" userId="d7a23dd9e0489fbc" providerId="LiveId" clId="{178B022D-3288-4584-B0F7-0154E613855B}" dt="2021-04-19T13:26:36.598" v="2674" actId="26606"/>
          <ac:picMkLst>
            <pc:docMk/>
            <pc:sldMk cId="4008457697" sldId="268"/>
            <ac:picMk id="5" creationId="{69E40F4A-CD36-40A7-B943-4B510B03DF33}"/>
          </ac:picMkLst>
        </pc:picChg>
      </pc:sldChg>
      <pc:sldChg chg="addSp delSp modSp new mod">
        <pc:chgData name="Claudia Klein" userId="d7a23dd9e0489fbc" providerId="LiveId" clId="{178B022D-3288-4584-B0F7-0154E613855B}" dt="2021-04-20T03:39:23.573" v="3546" actId="478"/>
        <pc:sldMkLst>
          <pc:docMk/>
          <pc:sldMk cId="3088562827" sldId="269"/>
        </pc:sldMkLst>
        <pc:spChg chg="mod">
          <ac:chgData name="Claudia Klein" userId="d7a23dd9e0489fbc" providerId="LiveId" clId="{178B022D-3288-4584-B0F7-0154E613855B}" dt="2021-04-19T18:53:45.313" v="3433" actId="20577"/>
          <ac:spMkLst>
            <pc:docMk/>
            <pc:sldMk cId="3088562827" sldId="269"/>
            <ac:spMk id="2" creationId="{8A5F09CF-78A9-45B7-95AE-D79B41D7D2B1}"/>
          </ac:spMkLst>
        </pc:spChg>
        <pc:spChg chg="del">
          <ac:chgData name="Claudia Klein" userId="d7a23dd9e0489fbc" providerId="LiveId" clId="{178B022D-3288-4584-B0F7-0154E613855B}" dt="2021-04-19T18:50:54.872" v="3337"/>
          <ac:spMkLst>
            <pc:docMk/>
            <pc:sldMk cId="3088562827" sldId="269"/>
            <ac:spMk id="3" creationId="{9514D064-9234-40E8-AAA4-80D2203B2C50}"/>
          </ac:spMkLst>
        </pc:spChg>
        <pc:spChg chg="del">
          <ac:chgData name="Claudia Klein" userId="d7a23dd9e0489fbc" providerId="LiveId" clId="{178B022D-3288-4584-B0F7-0154E613855B}" dt="2021-04-20T03:39:23.573" v="3546" actId="478"/>
          <ac:spMkLst>
            <pc:docMk/>
            <pc:sldMk cId="3088562827" sldId="269"/>
            <ac:spMk id="4" creationId="{AAA7CF55-BB1B-4233-B741-C5292D72DC9C}"/>
          </ac:spMkLst>
        </pc:spChg>
        <pc:graphicFrameChg chg="add mod">
          <ac:chgData name="Claudia Klein" userId="d7a23dd9e0489fbc" providerId="LiveId" clId="{178B022D-3288-4584-B0F7-0154E613855B}" dt="2021-04-19T18:54:51.661" v="3493" actId="692"/>
          <ac:graphicFrameMkLst>
            <pc:docMk/>
            <pc:sldMk cId="3088562827" sldId="269"/>
            <ac:graphicFrameMk id="5" creationId="{2C6259A1-543A-4405-BFA6-377D1754B7A2}"/>
          </ac:graphicFrameMkLst>
        </pc:graphicFrameChg>
      </pc:sldChg>
      <pc:sldChg chg="new del">
        <pc:chgData name="Claudia Klein" userId="d7a23dd9e0489fbc" providerId="LiveId" clId="{178B022D-3288-4584-B0F7-0154E613855B}" dt="2021-04-19T17:31:59.128" v="3266" actId="47"/>
        <pc:sldMkLst>
          <pc:docMk/>
          <pc:sldMk cId="3426972421" sldId="269"/>
        </pc:sldMkLst>
      </pc:sldChg>
      <pc:sldChg chg="new del">
        <pc:chgData name="Claudia Klein" userId="d7a23dd9e0489fbc" providerId="LiveId" clId="{178B022D-3288-4584-B0F7-0154E613855B}" dt="2021-04-19T17:31:59.946" v="3267" actId="47"/>
        <pc:sldMkLst>
          <pc:docMk/>
          <pc:sldMk cId="2331076441" sldId="270"/>
        </pc:sldMkLst>
      </pc:sldChg>
      <pc:sldChg chg="addSp delSp modSp new del mod setBg">
        <pc:chgData name="Claudia Klein" userId="d7a23dd9e0489fbc" providerId="LiveId" clId="{178B022D-3288-4584-B0F7-0154E613855B}" dt="2021-04-20T03:24:11.174" v="3542" actId="47"/>
        <pc:sldMkLst>
          <pc:docMk/>
          <pc:sldMk cId="2940361794" sldId="270"/>
        </pc:sldMkLst>
        <pc:spChg chg="del">
          <ac:chgData name="Claudia Klein" userId="d7a23dd9e0489fbc" providerId="LiveId" clId="{178B022D-3288-4584-B0F7-0154E613855B}" dt="2021-04-20T02:57:01.192" v="3496"/>
          <ac:spMkLst>
            <pc:docMk/>
            <pc:sldMk cId="2940361794" sldId="270"/>
            <ac:spMk id="3" creationId="{6B53CD3D-6921-401D-A97B-C10F2BAC3D73}"/>
          </ac:spMkLst>
        </pc:spChg>
        <pc:graphicFrameChg chg="add mod">
          <ac:chgData name="Claudia Klein" userId="d7a23dd9e0489fbc" providerId="LiveId" clId="{178B022D-3288-4584-B0F7-0154E613855B}" dt="2021-04-20T02:58:56.798" v="3536" actId="14861"/>
          <ac:graphicFrameMkLst>
            <pc:docMk/>
            <pc:sldMk cId="2940361794" sldId="270"/>
            <ac:graphicFrameMk id="5" creationId="{20A2F311-265C-4444-A044-AAB59B4EF8BB}"/>
          </ac:graphicFrameMkLst>
        </pc:graphicFrameChg>
      </pc:sldChg>
      <pc:sldChg chg="addSp delSp modSp new mod setBg">
        <pc:chgData name="Claudia Klein" userId="d7a23dd9e0489fbc" providerId="LiveId" clId="{178B022D-3288-4584-B0F7-0154E613855B}" dt="2021-04-20T03:24:03.884" v="3541" actId="26606"/>
        <pc:sldMkLst>
          <pc:docMk/>
          <pc:sldMk cId="2475053523" sldId="271"/>
        </pc:sldMkLst>
        <pc:spChg chg="del">
          <ac:chgData name="Claudia Klein" userId="d7a23dd9e0489fbc" providerId="LiveId" clId="{178B022D-3288-4584-B0F7-0154E613855B}" dt="2021-04-20T03:24:03.884" v="3541" actId="26606"/>
          <ac:spMkLst>
            <pc:docMk/>
            <pc:sldMk cId="2475053523" sldId="271"/>
            <ac:spMk id="2" creationId="{08BEC0A3-24FC-4D06-8667-508D3F8EE534}"/>
          </ac:spMkLst>
        </pc:spChg>
        <pc:spChg chg="del">
          <ac:chgData name="Claudia Klein" userId="d7a23dd9e0489fbc" providerId="LiveId" clId="{178B022D-3288-4584-B0F7-0154E613855B}" dt="2021-04-20T03:22:15.124" v="3538" actId="22"/>
          <ac:spMkLst>
            <pc:docMk/>
            <pc:sldMk cId="2475053523" sldId="271"/>
            <ac:spMk id="3" creationId="{0078C329-EDA8-4E28-B40A-D0FD2915FA25}"/>
          </ac:spMkLst>
        </pc:spChg>
        <pc:spChg chg="del">
          <ac:chgData name="Claudia Klein" userId="d7a23dd9e0489fbc" providerId="LiveId" clId="{178B022D-3288-4584-B0F7-0154E613855B}" dt="2021-04-20T03:24:03.884" v="3541" actId="26606"/>
          <ac:spMkLst>
            <pc:docMk/>
            <pc:sldMk cId="2475053523" sldId="271"/>
            <ac:spMk id="4" creationId="{4F773C1C-E2DE-4E60-A7FE-F545FCB4D1CE}"/>
          </ac:spMkLst>
        </pc:spChg>
        <pc:spChg chg="add del mod">
          <ac:chgData name="Claudia Klein" userId="d7a23dd9e0489fbc" providerId="LiveId" clId="{178B022D-3288-4584-B0F7-0154E613855B}" dt="2021-04-20T03:23:48.654" v="3540" actId="22"/>
          <ac:spMkLst>
            <pc:docMk/>
            <pc:sldMk cId="2475053523" sldId="271"/>
            <ac:spMk id="8" creationId="{704C48D5-FEFE-4A88-82F6-F93B8AB79EB6}"/>
          </ac:spMkLst>
        </pc:spChg>
        <pc:spChg chg="add">
          <ac:chgData name="Claudia Klein" userId="d7a23dd9e0489fbc" providerId="LiveId" clId="{178B022D-3288-4584-B0F7-0154E613855B}" dt="2021-04-20T03:24:03.884" v="3541" actId="26606"/>
          <ac:spMkLst>
            <pc:docMk/>
            <pc:sldMk cId="2475053523" sldId="271"/>
            <ac:spMk id="15" creationId="{69E6EFEE-6516-482C-B143-F97F9BF89D0E}"/>
          </ac:spMkLst>
        </pc:spChg>
        <pc:spChg chg="add">
          <ac:chgData name="Claudia Klein" userId="d7a23dd9e0489fbc" providerId="LiveId" clId="{178B022D-3288-4584-B0F7-0154E613855B}" dt="2021-04-20T03:24:03.884" v="3541" actId="26606"/>
          <ac:spMkLst>
            <pc:docMk/>
            <pc:sldMk cId="2475053523" sldId="271"/>
            <ac:spMk id="17" creationId="{3DF0D2C0-CD0C-470C-8851-D8B2CC417CB9}"/>
          </ac:spMkLst>
        </pc:spChg>
        <pc:picChg chg="add del mod ord">
          <ac:chgData name="Claudia Klein" userId="d7a23dd9e0489fbc" providerId="LiveId" clId="{178B022D-3288-4584-B0F7-0154E613855B}" dt="2021-04-20T03:22:24.602" v="3539" actId="478"/>
          <ac:picMkLst>
            <pc:docMk/>
            <pc:sldMk cId="2475053523" sldId="271"/>
            <ac:picMk id="6" creationId="{23567010-2555-428A-B45C-1144F93EE5E0}"/>
          </ac:picMkLst>
        </pc:picChg>
        <pc:picChg chg="add mod ord">
          <ac:chgData name="Claudia Klein" userId="d7a23dd9e0489fbc" providerId="LiveId" clId="{178B022D-3288-4584-B0F7-0154E613855B}" dt="2021-04-20T03:24:03.884" v="3541" actId="26606"/>
          <ac:picMkLst>
            <pc:docMk/>
            <pc:sldMk cId="2475053523" sldId="271"/>
            <ac:picMk id="10" creationId="{ED69EB98-5CED-4084-92AA-EF0E13BF7527}"/>
          </ac:picMkLst>
        </pc:picChg>
      </pc:sldChg>
      <pc:sldChg chg="addSp delSp modSp new mod setBg">
        <pc:chgData name="Claudia Klein" userId="d7a23dd9e0489fbc" providerId="LiveId" clId="{178B022D-3288-4584-B0F7-0154E613855B}" dt="2021-04-20T04:31:40.984" v="4459" actId="26606"/>
        <pc:sldMkLst>
          <pc:docMk/>
          <pc:sldMk cId="638113782" sldId="272"/>
        </pc:sldMkLst>
        <pc:spChg chg="mod">
          <ac:chgData name="Claudia Klein" userId="d7a23dd9e0489fbc" providerId="LiveId" clId="{178B022D-3288-4584-B0F7-0154E613855B}" dt="2021-04-20T04:31:40.984" v="4459" actId="26606"/>
          <ac:spMkLst>
            <pc:docMk/>
            <pc:sldMk cId="638113782" sldId="272"/>
            <ac:spMk id="2" creationId="{5FB3D100-6904-49A9-A136-3C9F88D98982}"/>
          </ac:spMkLst>
        </pc:spChg>
        <pc:spChg chg="add del mod">
          <ac:chgData name="Claudia Klein" userId="d7a23dd9e0489fbc" providerId="LiveId" clId="{178B022D-3288-4584-B0F7-0154E613855B}" dt="2021-04-20T04:31:40.984" v="4459" actId="26606"/>
          <ac:spMkLst>
            <pc:docMk/>
            <pc:sldMk cId="638113782" sldId="272"/>
            <ac:spMk id="3" creationId="{7C0C7FC8-B749-41A7-8724-B13DB1185403}"/>
          </ac:spMkLst>
        </pc:spChg>
        <pc:spChg chg="add del">
          <ac:chgData name="Claudia Klein" userId="d7a23dd9e0489fbc" providerId="LiveId" clId="{178B022D-3288-4584-B0F7-0154E613855B}" dt="2021-04-20T04:31:40.850" v="4458" actId="26606"/>
          <ac:spMkLst>
            <pc:docMk/>
            <pc:sldMk cId="638113782" sldId="272"/>
            <ac:spMk id="9" creationId="{5ACC6BB2-28F8-4405-829D-0562733BEE7A}"/>
          </ac:spMkLst>
        </pc:spChg>
        <pc:spChg chg="add del">
          <ac:chgData name="Claudia Klein" userId="d7a23dd9e0489fbc" providerId="LiveId" clId="{178B022D-3288-4584-B0F7-0154E613855B}" dt="2021-04-20T04:31:40.850" v="4458" actId="26606"/>
          <ac:spMkLst>
            <pc:docMk/>
            <pc:sldMk cId="638113782" sldId="272"/>
            <ac:spMk id="11" creationId="{5C2E53F0-AD54-4A55-99A0-EC896CE3C233}"/>
          </ac:spMkLst>
        </pc:spChg>
        <pc:spChg chg="add del">
          <ac:chgData name="Claudia Klein" userId="d7a23dd9e0489fbc" providerId="LiveId" clId="{178B022D-3288-4584-B0F7-0154E613855B}" dt="2021-04-20T04:31:40.850" v="4458" actId="26606"/>
          <ac:spMkLst>
            <pc:docMk/>
            <pc:sldMk cId="638113782" sldId="272"/>
            <ac:spMk id="13" creationId="{D15F19F8-85EE-477A-ACBA-4B6D069780E5}"/>
          </ac:spMkLst>
        </pc:spChg>
        <pc:spChg chg="add del">
          <ac:chgData name="Claudia Klein" userId="d7a23dd9e0489fbc" providerId="LiveId" clId="{178B022D-3288-4584-B0F7-0154E613855B}" dt="2021-04-20T04:31:40.850" v="4458" actId="26606"/>
          <ac:spMkLst>
            <pc:docMk/>
            <pc:sldMk cId="638113782" sldId="272"/>
            <ac:spMk id="15" creationId="{92C3387C-D24F-4737-8A37-1DC5CFF09CFA}"/>
          </ac:spMkLst>
        </pc:spChg>
        <pc:spChg chg="add">
          <ac:chgData name="Claudia Klein" userId="d7a23dd9e0489fbc" providerId="LiveId" clId="{178B022D-3288-4584-B0F7-0154E613855B}" dt="2021-04-20T04:31:40.984" v="4459" actId="26606"/>
          <ac:spMkLst>
            <pc:docMk/>
            <pc:sldMk cId="638113782" sldId="272"/>
            <ac:spMk id="17" creationId="{81E1224E-6618-482E-BE87-321A7FC1CDE8}"/>
          </ac:spMkLst>
        </pc:spChg>
        <pc:spChg chg="add">
          <ac:chgData name="Claudia Klein" userId="d7a23dd9e0489fbc" providerId="LiveId" clId="{178B022D-3288-4584-B0F7-0154E613855B}" dt="2021-04-20T04:31:40.984" v="4459" actId="26606"/>
          <ac:spMkLst>
            <pc:docMk/>
            <pc:sldMk cId="638113782" sldId="272"/>
            <ac:spMk id="18" creationId="{066346BE-FDB4-4772-A696-0719490ABD64}"/>
          </ac:spMkLst>
        </pc:spChg>
        <pc:spChg chg="add">
          <ac:chgData name="Claudia Klein" userId="d7a23dd9e0489fbc" providerId="LiveId" clId="{178B022D-3288-4584-B0F7-0154E613855B}" dt="2021-04-20T04:31:40.984" v="4459" actId="26606"/>
          <ac:spMkLst>
            <pc:docMk/>
            <pc:sldMk cId="638113782" sldId="272"/>
            <ac:spMk id="19" creationId="{FB92FFCE-0C90-454E-AA25-D4EE9A6C39C5}"/>
          </ac:spMkLst>
        </pc:spChg>
        <pc:graphicFrameChg chg="add del">
          <ac:chgData name="Claudia Klein" userId="d7a23dd9e0489fbc" providerId="LiveId" clId="{178B022D-3288-4584-B0F7-0154E613855B}" dt="2021-04-20T04:31:40.850" v="4458" actId="26606"/>
          <ac:graphicFrameMkLst>
            <pc:docMk/>
            <pc:sldMk cId="638113782" sldId="272"/>
            <ac:graphicFrameMk id="5" creationId="{1E8D50B4-9AF9-410D-8F58-692AE5C574FA}"/>
          </ac:graphicFrameMkLst>
        </pc:graphicFrameChg>
        <pc:graphicFrameChg chg="add">
          <ac:chgData name="Claudia Klein" userId="d7a23dd9e0489fbc" providerId="LiveId" clId="{178B022D-3288-4584-B0F7-0154E613855B}" dt="2021-04-20T04:31:40.984" v="4459" actId="26606"/>
          <ac:graphicFrameMkLst>
            <pc:docMk/>
            <pc:sldMk cId="638113782" sldId="272"/>
            <ac:graphicFrameMk id="20" creationId="{B8281E00-986D-4087-82F4-D64BAFD3E59C}"/>
          </ac:graphicFrameMkLst>
        </pc:graphicFrameChg>
      </pc:sldChg>
      <pc:sldChg chg="addSp delSp modSp new mod setBg">
        <pc:chgData name="Claudia Klein" userId="d7a23dd9e0489fbc" providerId="LiveId" clId="{178B022D-3288-4584-B0F7-0154E613855B}" dt="2021-04-20T05:02:43.658" v="6921" actId="27636"/>
        <pc:sldMkLst>
          <pc:docMk/>
          <pc:sldMk cId="2521126497" sldId="273"/>
        </pc:sldMkLst>
        <pc:spChg chg="mod">
          <ac:chgData name="Claudia Klein" userId="d7a23dd9e0489fbc" providerId="LiveId" clId="{178B022D-3288-4584-B0F7-0154E613855B}" dt="2021-04-20T04:36:51.140" v="4478" actId="26606"/>
          <ac:spMkLst>
            <pc:docMk/>
            <pc:sldMk cId="2521126497" sldId="273"/>
            <ac:spMk id="2" creationId="{51F07639-04E1-4BC8-AEA5-6B76CFB1F324}"/>
          </ac:spMkLst>
        </pc:spChg>
        <pc:spChg chg="del">
          <ac:chgData name="Claudia Klein" userId="d7a23dd9e0489fbc" providerId="LiveId" clId="{178B022D-3288-4584-B0F7-0154E613855B}" dt="2021-04-20T04:36:43.978" v="4476"/>
          <ac:spMkLst>
            <pc:docMk/>
            <pc:sldMk cId="2521126497" sldId="273"/>
            <ac:spMk id="3" creationId="{1D2EFBC0-844E-4075-93B2-74254FBE90E8}"/>
          </ac:spMkLst>
        </pc:spChg>
        <pc:spChg chg="add mod">
          <ac:chgData name="Claudia Klein" userId="d7a23dd9e0489fbc" providerId="LiveId" clId="{178B022D-3288-4584-B0F7-0154E613855B}" dt="2021-04-20T05:02:43.658" v="6921" actId="27636"/>
          <ac:spMkLst>
            <pc:docMk/>
            <pc:sldMk cId="2521126497" sldId="273"/>
            <ac:spMk id="8" creationId="{84E59B88-23B6-4BC3-B2FC-2AEECBEFB447}"/>
          </ac:spMkLst>
        </pc:spChg>
        <pc:spChg chg="add">
          <ac:chgData name="Claudia Klein" userId="d7a23dd9e0489fbc" providerId="LiveId" clId="{178B022D-3288-4584-B0F7-0154E613855B}" dt="2021-04-20T04:36:51.140" v="4478" actId="26606"/>
          <ac:spMkLst>
            <pc:docMk/>
            <pc:sldMk cId="2521126497" sldId="273"/>
            <ac:spMk id="11" creationId="{84ECDE7A-6944-466D-8FFE-149A29BA6BAE}"/>
          </ac:spMkLst>
        </pc:spChg>
        <pc:spChg chg="add">
          <ac:chgData name="Claudia Klein" userId="d7a23dd9e0489fbc" providerId="LiveId" clId="{178B022D-3288-4584-B0F7-0154E613855B}" dt="2021-04-20T04:36:51.140" v="4478" actId="26606"/>
          <ac:spMkLst>
            <pc:docMk/>
            <pc:sldMk cId="2521126497" sldId="273"/>
            <ac:spMk id="13" creationId="{B3420082-9415-44EC-802E-C77D71D59C57}"/>
          </ac:spMkLst>
        </pc:spChg>
        <pc:spChg chg="add">
          <ac:chgData name="Claudia Klein" userId="d7a23dd9e0489fbc" providerId="LiveId" clId="{178B022D-3288-4584-B0F7-0154E613855B}" dt="2021-04-20T04:36:51.140" v="4478" actId="26606"/>
          <ac:spMkLst>
            <pc:docMk/>
            <pc:sldMk cId="2521126497" sldId="273"/>
            <ac:spMk id="15" creationId="{55A52C45-1FCB-4636-A80F-2849B8226C01}"/>
          </ac:spMkLst>
        </pc:spChg>
        <pc:spChg chg="add">
          <ac:chgData name="Claudia Klein" userId="d7a23dd9e0489fbc" providerId="LiveId" clId="{178B022D-3288-4584-B0F7-0154E613855B}" dt="2021-04-20T04:36:51.140" v="4478" actId="26606"/>
          <ac:spMkLst>
            <pc:docMk/>
            <pc:sldMk cId="2521126497" sldId="273"/>
            <ac:spMk id="17" creationId="{768EB4DD-3704-43AD-92B3-C4E0C6EA92CB}"/>
          </ac:spMkLst>
        </pc:spChg>
        <pc:picChg chg="add mod">
          <ac:chgData name="Claudia Klein" userId="d7a23dd9e0489fbc" providerId="LiveId" clId="{178B022D-3288-4584-B0F7-0154E613855B}" dt="2021-04-20T04:36:51.140" v="4478" actId="26606"/>
          <ac:picMkLst>
            <pc:docMk/>
            <pc:sldMk cId="2521126497" sldId="273"/>
            <ac:picMk id="4" creationId="{4A2266B6-4C1B-44D5-909E-8E4A853EC5C0}"/>
          </ac:picMkLst>
        </pc:picChg>
      </pc:sldChg>
      <pc:sldChg chg="addSp delSp modSp new mod setBg">
        <pc:chgData name="Claudia Klein" userId="d7a23dd9e0489fbc" providerId="LiveId" clId="{178B022D-3288-4584-B0F7-0154E613855B}" dt="2021-04-20T05:02:30.174" v="6912" actId="20577"/>
        <pc:sldMkLst>
          <pc:docMk/>
          <pc:sldMk cId="1961761041" sldId="274"/>
        </pc:sldMkLst>
        <pc:spChg chg="mod">
          <ac:chgData name="Claudia Klein" userId="d7a23dd9e0489fbc" providerId="LiveId" clId="{178B022D-3288-4584-B0F7-0154E613855B}" dt="2021-04-20T04:41:00.176" v="4935" actId="26606"/>
          <ac:spMkLst>
            <pc:docMk/>
            <pc:sldMk cId="1961761041" sldId="274"/>
            <ac:spMk id="2" creationId="{E8B188F9-5571-492D-ADD2-CC630A73C8EB}"/>
          </ac:spMkLst>
        </pc:spChg>
        <pc:spChg chg="del">
          <ac:chgData name="Claudia Klein" userId="d7a23dd9e0489fbc" providerId="LiveId" clId="{178B022D-3288-4584-B0F7-0154E613855B}" dt="2021-04-20T04:40:56.998" v="4934"/>
          <ac:spMkLst>
            <pc:docMk/>
            <pc:sldMk cId="1961761041" sldId="274"/>
            <ac:spMk id="3" creationId="{3E354106-0691-4DFA-B799-7C55C45AA106}"/>
          </ac:spMkLst>
        </pc:spChg>
        <pc:spChg chg="add mod">
          <ac:chgData name="Claudia Klein" userId="d7a23dd9e0489fbc" providerId="LiveId" clId="{178B022D-3288-4584-B0F7-0154E613855B}" dt="2021-04-20T05:02:30.174" v="6912" actId="20577"/>
          <ac:spMkLst>
            <pc:docMk/>
            <pc:sldMk cId="1961761041" sldId="274"/>
            <ac:spMk id="8" creationId="{D110C5A8-5D5A-4D29-8A5F-956FC21D936A}"/>
          </ac:spMkLst>
        </pc:spChg>
        <pc:spChg chg="add">
          <ac:chgData name="Claudia Klein" userId="d7a23dd9e0489fbc" providerId="LiveId" clId="{178B022D-3288-4584-B0F7-0154E613855B}" dt="2021-04-20T04:41:00.176" v="4935" actId="26606"/>
          <ac:spMkLst>
            <pc:docMk/>
            <pc:sldMk cId="1961761041" sldId="274"/>
            <ac:spMk id="11" creationId="{84ECDE7A-6944-466D-8FFE-149A29BA6BAE}"/>
          </ac:spMkLst>
        </pc:spChg>
        <pc:spChg chg="add">
          <ac:chgData name="Claudia Klein" userId="d7a23dd9e0489fbc" providerId="LiveId" clId="{178B022D-3288-4584-B0F7-0154E613855B}" dt="2021-04-20T04:41:00.176" v="4935" actId="26606"/>
          <ac:spMkLst>
            <pc:docMk/>
            <pc:sldMk cId="1961761041" sldId="274"/>
            <ac:spMk id="13" creationId="{B3420082-9415-44EC-802E-C77D71D59C57}"/>
          </ac:spMkLst>
        </pc:spChg>
        <pc:spChg chg="add">
          <ac:chgData name="Claudia Klein" userId="d7a23dd9e0489fbc" providerId="LiveId" clId="{178B022D-3288-4584-B0F7-0154E613855B}" dt="2021-04-20T04:41:00.176" v="4935" actId="26606"/>
          <ac:spMkLst>
            <pc:docMk/>
            <pc:sldMk cId="1961761041" sldId="274"/>
            <ac:spMk id="15" creationId="{55A52C45-1FCB-4636-A80F-2849B8226C01}"/>
          </ac:spMkLst>
        </pc:spChg>
        <pc:spChg chg="add">
          <ac:chgData name="Claudia Klein" userId="d7a23dd9e0489fbc" providerId="LiveId" clId="{178B022D-3288-4584-B0F7-0154E613855B}" dt="2021-04-20T04:41:00.176" v="4935" actId="26606"/>
          <ac:spMkLst>
            <pc:docMk/>
            <pc:sldMk cId="1961761041" sldId="274"/>
            <ac:spMk id="17" creationId="{768EB4DD-3704-43AD-92B3-C4E0C6EA92CB}"/>
          </ac:spMkLst>
        </pc:spChg>
        <pc:picChg chg="add del mod">
          <ac:chgData name="Claudia Klein" userId="d7a23dd9e0489fbc" providerId="LiveId" clId="{178B022D-3288-4584-B0F7-0154E613855B}" dt="2021-04-20T04:46:28.411" v="5356" actId="478"/>
          <ac:picMkLst>
            <pc:docMk/>
            <pc:sldMk cId="1961761041" sldId="274"/>
            <ac:picMk id="4" creationId="{51D921ED-2289-45E4-980D-A5AF31491C9D}"/>
          </ac:picMkLst>
        </pc:picChg>
        <pc:picChg chg="add mod">
          <ac:chgData name="Claudia Klein" userId="d7a23dd9e0489fbc" providerId="LiveId" clId="{178B022D-3288-4584-B0F7-0154E613855B}" dt="2021-04-20T04:46:39.723" v="5359" actId="14100"/>
          <ac:picMkLst>
            <pc:docMk/>
            <pc:sldMk cId="1961761041" sldId="274"/>
            <ac:picMk id="10" creationId="{46EED76B-58A4-46D1-AD22-F6A725818488}"/>
          </ac:picMkLst>
        </pc:picChg>
      </pc:sldChg>
      <pc:sldChg chg="addSp delSp modSp new mod setBg">
        <pc:chgData name="Claudia Klein" userId="d7a23dd9e0489fbc" providerId="LiveId" clId="{178B022D-3288-4584-B0F7-0154E613855B}" dt="2021-04-20T05:12:54.224" v="7690" actId="20577"/>
        <pc:sldMkLst>
          <pc:docMk/>
          <pc:sldMk cId="948652533" sldId="275"/>
        </pc:sldMkLst>
        <pc:spChg chg="mod">
          <ac:chgData name="Claudia Klein" userId="d7a23dd9e0489fbc" providerId="LiveId" clId="{178B022D-3288-4584-B0F7-0154E613855B}" dt="2021-04-20T04:50:11.689" v="5707" actId="26606"/>
          <ac:spMkLst>
            <pc:docMk/>
            <pc:sldMk cId="948652533" sldId="275"/>
            <ac:spMk id="2" creationId="{0B870FB6-43DC-4F2E-944F-582A21CB64D8}"/>
          </ac:spMkLst>
        </pc:spChg>
        <pc:spChg chg="del">
          <ac:chgData name="Claudia Klein" userId="d7a23dd9e0489fbc" providerId="LiveId" clId="{178B022D-3288-4584-B0F7-0154E613855B}" dt="2021-04-20T04:50:03.653" v="5705"/>
          <ac:spMkLst>
            <pc:docMk/>
            <pc:sldMk cId="948652533" sldId="275"/>
            <ac:spMk id="3" creationId="{8BB1D5AD-6EE1-4732-B71B-8667D161F2C9}"/>
          </ac:spMkLst>
        </pc:spChg>
        <pc:spChg chg="add mod">
          <ac:chgData name="Claudia Klein" userId="d7a23dd9e0489fbc" providerId="LiveId" clId="{178B022D-3288-4584-B0F7-0154E613855B}" dt="2021-04-20T05:12:54.224" v="7690" actId="20577"/>
          <ac:spMkLst>
            <pc:docMk/>
            <pc:sldMk cId="948652533" sldId="275"/>
            <ac:spMk id="8" creationId="{A5D438DF-09F0-41DF-8CC7-1D90E6C40998}"/>
          </ac:spMkLst>
        </pc:spChg>
        <pc:spChg chg="add">
          <ac:chgData name="Claudia Klein" userId="d7a23dd9e0489fbc" providerId="LiveId" clId="{178B022D-3288-4584-B0F7-0154E613855B}" dt="2021-04-20T04:50:11.689" v="5707" actId="26606"/>
          <ac:spMkLst>
            <pc:docMk/>
            <pc:sldMk cId="948652533" sldId="275"/>
            <ac:spMk id="11" creationId="{84ECDE7A-6944-466D-8FFE-149A29BA6BAE}"/>
          </ac:spMkLst>
        </pc:spChg>
        <pc:spChg chg="add">
          <ac:chgData name="Claudia Klein" userId="d7a23dd9e0489fbc" providerId="LiveId" clId="{178B022D-3288-4584-B0F7-0154E613855B}" dt="2021-04-20T04:50:11.689" v="5707" actId="26606"/>
          <ac:spMkLst>
            <pc:docMk/>
            <pc:sldMk cId="948652533" sldId="275"/>
            <ac:spMk id="13" creationId="{B3420082-9415-44EC-802E-C77D71D59C57}"/>
          </ac:spMkLst>
        </pc:spChg>
        <pc:spChg chg="add">
          <ac:chgData name="Claudia Klein" userId="d7a23dd9e0489fbc" providerId="LiveId" clId="{178B022D-3288-4584-B0F7-0154E613855B}" dt="2021-04-20T04:50:11.689" v="5707" actId="26606"/>
          <ac:spMkLst>
            <pc:docMk/>
            <pc:sldMk cId="948652533" sldId="275"/>
            <ac:spMk id="15" creationId="{55A52C45-1FCB-4636-A80F-2849B8226C01}"/>
          </ac:spMkLst>
        </pc:spChg>
        <pc:spChg chg="add">
          <ac:chgData name="Claudia Klein" userId="d7a23dd9e0489fbc" providerId="LiveId" clId="{178B022D-3288-4584-B0F7-0154E613855B}" dt="2021-04-20T04:50:11.689" v="5707" actId="26606"/>
          <ac:spMkLst>
            <pc:docMk/>
            <pc:sldMk cId="948652533" sldId="275"/>
            <ac:spMk id="17" creationId="{768EB4DD-3704-43AD-92B3-C4E0C6EA92CB}"/>
          </ac:spMkLst>
        </pc:spChg>
        <pc:picChg chg="add mod">
          <ac:chgData name="Claudia Klein" userId="d7a23dd9e0489fbc" providerId="LiveId" clId="{178B022D-3288-4584-B0F7-0154E613855B}" dt="2021-04-20T04:50:11.689" v="5707" actId="26606"/>
          <ac:picMkLst>
            <pc:docMk/>
            <pc:sldMk cId="948652533" sldId="275"/>
            <ac:picMk id="4" creationId="{42A600A5-4821-415B-A650-58CFAFC0D67A}"/>
          </ac:picMkLst>
        </pc:picChg>
      </pc:sldChg>
      <pc:sldChg chg="addSp delSp modSp new mod setBg">
        <pc:chgData name="Claudia Klein" userId="d7a23dd9e0489fbc" providerId="LiveId" clId="{178B022D-3288-4584-B0F7-0154E613855B}" dt="2021-04-20T05:00:48.755" v="6747" actId="20577"/>
        <pc:sldMkLst>
          <pc:docMk/>
          <pc:sldMk cId="2188598249" sldId="276"/>
        </pc:sldMkLst>
        <pc:spChg chg="mod">
          <ac:chgData name="Claudia Klein" userId="d7a23dd9e0489fbc" providerId="LiveId" clId="{178B022D-3288-4584-B0F7-0154E613855B}" dt="2021-04-20T04:55:34.124" v="6194" actId="26606"/>
          <ac:spMkLst>
            <pc:docMk/>
            <pc:sldMk cId="2188598249" sldId="276"/>
            <ac:spMk id="2" creationId="{23F3D9C1-EE20-444E-BDFE-D0AE5BBEEB74}"/>
          </ac:spMkLst>
        </pc:spChg>
        <pc:spChg chg="del">
          <ac:chgData name="Claudia Klein" userId="d7a23dd9e0489fbc" providerId="LiveId" clId="{178B022D-3288-4584-B0F7-0154E613855B}" dt="2021-04-20T04:55:30.462" v="6193"/>
          <ac:spMkLst>
            <pc:docMk/>
            <pc:sldMk cId="2188598249" sldId="276"/>
            <ac:spMk id="3" creationId="{F5F1A66A-54BB-420D-BC65-B3865FC64287}"/>
          </ac:spMkLst>
        </pc:spChg>
        <pc:spChg chg="add mod">
          <ac:chgData name="Claudia Klein" userId="d7a23dd9e0489fbc" providerId="LiveId" clId="{178B022D-3288-4584-B0F7-0154E613855B}" dt="2021-04-20T05:00:48.755" v="6747" actId="20577"/>
          <ac:spMkLst>
            <pc:docMk/>
            <pc:sldMk cId="2188598249" sldId="276"/>
            <ac:spMk id="8" creationId="{6F1912F9-A293-4EBD-943E-E471E78C41AF}"/>
          </ac:spMkLst>
        </pc:spChg>
        <pc:spChg chg="add">
          <ac:chgData name="Claudia Klein" userId="d7a23dd9e0489fbc" providerId="LiveId" clId="{178B022D-3288-4584-B0F7-0154E613855B}" dt="2021-04-20T04:55:34.124" v="6194" actId="26606"/>
          <ac:spMkLst>
            <pc:docMk/>
            <pc:sldMk cId="2188598249" sldId="276"/>
            <ac:spMk id="11" creationId="{84ECDE7A-6944-466D-8FFE-149A29BA6BAE}"/>
          </ac:spMkLst>
        </pc:spChg>
        <pc:spChg chg="add">
          <ac:chgData name="Claudia Klein" userId="d7a23dd9e0489fbc" providerId="LiveId" clId="{178B022D-3288-4584-B0F7-0154E613855B}" dt="2021-04-20T04:55:34.124" v="6194" actId="26606"/>
          <ac:spMkLst>
            <pc:docMk/>
            <pc:sldMk cId="2188598249" sldId="276"/>
            <ac:spMk id="13" creationId="{B3420082-9415-44EC-802E-C77D71D59C57}"/>
          </ac:spMkLst>
        </pc:spChg>
        <pc:spChg chg="add">
          <ac:chgData name="Claudia Klein" userId="d7a23dd9e0489fbc" providerId="LiveId" clId="{178B022D-3288-4584-B0F7-0154E613855B}" dt="2021-04-20T04:55:34.124" v="6194" actId="26606"/>
          <ac:spMkLst>
            <pc:docMk/>
            <pc:sldMk cId="2188598249" sldId="276"/>
            <ac:spMk id="15" creationId="{55A52C45-1FCB-4636-A80F-2849B8226C01}"/>
          </ac:spMkLst>
        </pc:spChg>
        <pc:spChg chg="add">
          <ac:chgData name="Claudia Klein" userId="d7a23dd9e0489fbc" providerId="LiveId" clId="{178B022D-3288-4584-B0F7-0154E613855B}" dt="2021-04-20T04:55:34.124" v="6194" actId="26606"/>
          <ac:spMkLst>
            <pc:docMk/>
            <pc:sldMk cId="2188598249" sldId="276"/>
            <ac:spMk id="17" creationId="{768EB4DD-3704-43AD-92B3-C4E0C6EA92CB}"/>
          </ac:spMkLst>
        </pc:spChg>
        <pc:picChg chg="add del mod">
          <ac:chgData name="Claudia Klein" userId="d7a23dd9e0489fbc" providerId="LiveId" clId="{178B022D-3288-4584-B0F7-0154E613855B}" dt="2021-04-20T04:57:53.161" v="6460" actId="478"/>
          <ac:picMkLst>
            <pc:docMk/>
            <pc:sldMk cId="2188598249" sldId="276"/>
            <ac:picMk id="4" creationId="{2F992FF7-6069-4019-B847-18E33C06FC99}"/>
          </ac:picMkLst>
        </pc:picChg>
        <pc:picChg chg="add mod">
          <ac:chgData name="Claudia Klein" userId="d7a23dd9e0489fbc" providerId="LiveId" clId="{178B022D-3288-4584-B0F7-0154E613855B}" dt="2021-04-20T04:58:14.227" v="6464" actId="1076"/>
          <ac:picMkLst>
            <pc:docMk/>
            <pc:sldMk cId="2188598249" sldId="276"/>
            <ac:picMk id="10" creationId="{FC8BF8EC-67EF-4B4C-A07C-A42C77D5E38C}"/>
          </ac:picMkLst>
        </pc:picChg>
      </pc:sldChg>
      <pc:sldChg chg="addSp delSp modSp new mod setBg">
        <pc:chgData name="Claudia Klein" userId="d7a23dd9e0489fbc" providerId="LiveId" clId="{178B022D-3288-4584-B0F7-0154E613855B}" dt="2021-04-20T05:09:09.526" v="7563" actId="20577"/>
        <pc:sldMkLst>
          <pc:docMk/>
          <pc:sldMk cId="2891999501" sldId="277"/>
        </pc:sldMkLst>
        <pc:spChg chg="mod">
          <ac:chgData name="Claudia Klein" userId="d7a23dd9e0489fbc" providerId="LiveId" clId="{178B022D-3288-4584-B0F7-0154E613855B}" dt="2021-04-20T05:03:37.522" v="6950" actId="26606"/>
          <ac:spMkLst>
            <pc:docMk/>
            <pc:sldMk cId="2891999501" sldId="277"/>
            <ac:spMk id="2" creationId="{F0F23D78-BB7B-4EB7-8D73-214D1ECFE18F}"/>
          </ac:spMkLst>
        </pc:spChg>
        <pc:spChg chg="del">
          <ac:chgData name="Claudia Klein" userId="d7a23dd9e0489fbc" providerId="LiveId" clId="{178B022D-3288-4584-B0F7-0154E613855B}" dt="2021-04-20T05:03:29.875" v="6948"/>
          <ac:spMkLst>
            <pc:docMk/>
            <pc:sldMk cId="2891999501" sldId="277"/>
            <ac:spMk id="3" creationId="{0EAAA0C9-5092-417E-BA9C-D0172BBB127E}"/>
          </ac:spMkLst>
        </pc:spChg>
        <pc:spChg chg="add mod">
          <ac:chgData name="Claudia Klein" userId="d7a23dd9e0489fbc" providerId="LiveId" clId="{178B022D-3288-4584-B0F7-0154E613855B}" dt="2021-04-20T05:09:09.526" v="7563" actId="20577"/>
          <ac:spMkLst>
            <pc:docMk/>
            <pc:sldMk cId="2891999501" sldId="277"/>
            <ac:spMk id="8" creationId="{7A5ADCAF-75D5-433A-8376-DC0700022DEB}"/>
          </ac:spMkLst>
        </pc:spChg>
        <pc:spChg chg="add">
          <ac:chgData name="Claudia Klein" userId="d7a23dd9e0489fbc" providerId="LiveId" clId="{178B022D-3288-4584-B0F7-0154E613855B}" dt="2021-04-20T05:03:37.522" v="6950" actId="26606"/>
          <ac:spMkLst>
            <pc:docMk/>
            <pc:sldMk cId="2891999501" sldId="277"/>
            <ac:spMk id="11" creationId="{84ECDE7A-6944-466D-8FFE-149A29BA6BAE}"/>
          </ac:spMkLst>
        </pc:spChg>
        <pc:spChg chg="add">
          <ac:chgData name="Claudia Klein" userId="d7a23dd9e0489fbc" providerId="LiveId" clId="{178B022D-3288-4584-B0F7-0154E613855B}" dt="2021-04-20T05:03:37.522" v="6950" actId="26606"/>
          <ac:spMkLst>
            <pc:docMk/>
            <pc:sldMk cId="2891999501" sldId="277"/>
            <ac:spMk id="13" creationId="{B3420082-9415-44EC-802E-C77D71D59C57}"/>
          </ac:spMkLst>
        </pc:spChg>
        <pc:spChg chg="add">
          <ac:chgData name="Claudia Klein" userId="d7a23dd9e0489fbc" providerId="LiveId" clId="{178B022D-3288-4584-B0F7-0154E613855B}" dt="2021-04-20T05:03:37.522" v="6950" actId="26606"/>
          <ac:spMkLst>
            <pc:docMk/>
            <pc:sldMk cId="2891999501" sldId="277"/>
            <ac:spMk id="15" creationId="{55A52C45-1FCB-4636-A80F-2849B8226C01}"/>
          </ac:spMkLst>
        </pc:spChg>
        <pc:spChg chg="add">
          <ac:chgData name="Claudia Klein" userId="d7a23dd9e0489fbc" providerId="LiveId" clId="{178B022D-3288-4584-B0F7-0154E613855B}" dt="2021-04-20T05:03:37.522" v="6950" actId="26606"/>
          <ac:spMkLst>
            <pc:docMk/>
            <pc:sldMk cId="2891999501" sldId="277"/>
            <ac:spMk id="17" creationId="{768EB4DD-3704-43AD-92B3-C4E0C6EA92CB}"/>
          </ac:spMkLst>
        </pc:spChg>
        <pc:picChg chg="add del mod">
          <ac:chgData name="Claudia Klein" userId="d7a23dd9e0489fbc" providerId="LiveId" clId="{178B022D-3288-4584-B0F7-0154E613855B}" dt="2021-04-20T05:03:43.896" v="6951" actId="478"/>
          <ac:picMkLst>
            <pc:docMk/>
            <pc:sldMk cId="2891999501" sldId="277"/>
            <ac:picMk id="4" creationId="{5AA96B60-08DD-409A-9335-1541871FFBBB}"/>
          </ac:picMkLst>
        </pc:picChg>
        <pc:picChg chg="add mod">
          <ac:chgData name="Claudia Klein" userId="d7a23dd9e0489fbc" providerId="LiveId" clId="{178B022D-3288-4584-B0F7-0154E613855B}" dt="2021-04-20T05:03:55.612" v="6955" actId="14100"/>
          <ac:picMkLst>
            <pc:docMk/>
            <pc:sldMk cId="2891999501" sldId="277"/>
            <ac:picMk id="10" creationId="{3E6C57FD-8235-4B2D-B973-899F78F05FAE}"/>
          </ac:picMkLst>
        </pc:picChg>
      </pc:sldChg>
      <pc:sldChg chg="addSp delSp modSp new mod setBg">
        <pc:chgData name="Claudia Klein" userId="d7a23dd9e0489fbc" providerId="LiveId" clId="{178B022D-3288-4584-B0F7-0154E613855B}" dt="2021-04-20T05:35:09.476" v="8038" actId="20577"/>
        <pc:sldMkLst>
          <pc:docMk/>
          <pc:sldMk cId="3135093286" sldId="278"/>
        </pc:sldMkLst>
        <pc:spChg chg="mod">
          <ac:chgData name="Claudia Klein" userId="d7a23dd9e0489fbc" providerId="LiveId" clId="{178B022D-3288-4584-B0F7-0154E613855B}" dt="2021-04-20T05:10:40.431" v="7589" actId="26606"/>
          <ac:spMkLst>
            <pc:docMk/>
            <pc:sldMk cId="3135093286" sldId="278"/>
            <ac:spMk id="2" creationId="{B5260FC5-7E8A-4AE9-9CAD-796A57BE53FC}"/>
          </ac:spMkLst>
        </pc:spChg>
        <pc:spChg chg="del">
          <ac:chgData name="Claudia Klein" userId="d7a23dd9e0489fbc" providerId="LiveId" clId="{178B022D-3288-4584-B0F7-0154E613855B}" dt="2021-04-20T05:10:16.780" v="7585"/>
          <ac:spMkLst>
            <pc:docMk/>
            <pc:sldMk cId="3135093286" sldId="278"/>
            <ac:spMk id="3" creationId="{6022A6CE-8EB4-4D41-AB5A-DE3594C47EFD}"/>
          </ac:spMkLst>
        </pc:spChg>
        <pc:spChg chg="add del">
          <ac:chgData name="Claudia Klein" userId="d7a23dd9e0489fbc" providerId="LiveId" clId="{178B022D-3288-4584-B0F7-0154E613855B}" dt="2021-04-20T05:10:40.431" v="7589" actId="26606"/>
          <ac:spMkLst>
            <pc:docMk/>
            <pc:sldMk cId="3135093286" sldId="278"/>
            <ac:spMk id="9" creationId="{44AD29B6-BF3B-4407-9E75-52DF8E3B29F1}"/>
          </ac:spMkLst>
        </pc:spChg>
        <pc:spChg chg="add del">
          <ac:chgData name="Claudia Klein" userId="d7a23dd9e0489fbc" providerId="LiveId" clId="{178B022D-3288-4584-B0F7-0154E613855B}" dt="2021-04-20T05:10:40.431" v="7589" actId="26606"/>
          <ac:spMkLst>
            <pc:docMk/>
            <pc:sldMk cId="3135093286" sldId="278"/>
            <ac:spMk id="11" creationId="{55F8BA08-3E38-4B70-B93A-74F08E092206}"/>
          </ac:spMkLst>
        </pc:spChg>
        <pc:spChg chg="add del">
          <ac:chgData name="Claudia Klein" userId="d7a23dd9e0489fbc" providerId="LiveId" clId="{178B022D-3288-4584-B0F7-0154E613855B}" dt="2021-04-20T05:10:40.431" v="7589" actId="26606"/>
          <ac:spMkLst>
            <pc:docMk/>
            <pc:sldMk cId="3135093286" sldId="278"/>
            <ac:spMk id="13" creationId="{357F1B33-79AB-4A71-8CEC-4546D709B8C8}"/>
          </ac:spMkLst>
        </pc:spChg>
        <pc:spChg chg="add mod">
          <ac:chgData name="Claudia Klein" userId="d7a23dd9e0489fbc" providerId="LiveId" clId="{178B022D-3288-4584-B0F7-0154E613855B}" dt="2021-04-20T05:35:09.476" v="8038" actId="20577"/>
          <ac:spMkLst>
            <pc:docMk/>
            <pc:sldMk cId="3135093286" sldId="278"/>
            <ac:spMk id="15" creationId="{228C288C-51E4-4B49-89E0-5F23FDB60FA0}"/>
          </ac:spMkLst>
        </pc:spChg>
        <pc:spChg chg="add del">
          <ac:chgData name="Claudia Klein" userId="d7a23dd9e0489fbc" providerId="LiveId" clId="{178B022D-3288-4584-B0F7-0154E613855B}" dt="2021-04-20T05:10:40.364" v="7588" actId="26606"/>
          <ac:spMkLst>
            <pc:docMk/>
            <pc:sldMk cId="3135093286" sldId="278"/>
            <ac:spMk id="18" creationId="{81D377EB-C9D2-4ED0-86A6-740A297E3EAC}"/>
          </ac:spMkLst>
        </pc:spChg>
        <pc:spChg chg="add del">
          <ac:chgData name="Claudia Klein" userId="d7a23dd9e0489fbc" providerId="LiveId" clId="{178B022D-3288-4584-B0F7-0154E613855B}" dt="2021-04-20T05:10:40.364" v="7588" actId="26606"/>
          <ac:spMkLst>
            <pc:docMk/>
            <pc:sldMk cId="3135093286" sldId="278"/>
            <ac:spMk id="20" creationId="{066346BE-FDB4-4772-A696-0719490ABD64}"/>
          </ac:spMkLst>
        </pc:spChg>
        <pc:spChg chg="add del">
          <ac:chgData name="Claudia Klein" userId="d7a23dd9e0489fbc" providerId="LiveId" clId="{178B022D-3288-4584-B0F7-0154E613855B}" dt="2021-04-20T05:10:40.364" v="7588" actId="26606"/>
          <ac:spMkLst>
            <pc:docMk/>
            <pc:sldMk cId="3135093286" sldId="278"/>
            <ac:spMk id="22" creationId="{FB92FFCE-0C90-454E-AA25-D4EE9A6C39C5}"/>
          </ac:spMkLst>
        </pc:spChg>
        <pc:spChg chg="add">
          <ac:chgData name="Claudia Klein" userId="d7a23dd9e0489fbc" providerId="LiveId" clId="{178B022D-3288-4584-B0F7-0154E613855B}" dt="2021-04-20T05:10:40.431" v="7589" actId="26606"/>
          <ac:spMkLst>
            <pc:docMk/>
            <pc:sldMk cId="3135093286" sldId="278"/>
            <ac:spMk id="24" creationId="{089440EF-9BE9-4AE9-8C28-00B02296CDB6}"/>
          </ac:spMkLst>
        </pc:spChg>
        <pc:spChg chg="add">
          <ac:chgData name="Claudia Klein" userId="d7a23dd9e0489fbc" providerId="LiveId" clId="{178B022D-3288-4584-B0F7-0154E613855B}" dt="2021-04-20T05:10:40.431" v="7589" actId="26606"/>
          <ac:spMkLst>
            <pc:docMk/>
            <pc:sldMk cId="3135093286" sldId="278"/>
            <ac:spMk id="25" creationId="{576152AB-DB4E-43E1-BE8B-9E2B5DE4CA12}"/>
          </ac:spMkLst>
        </pc:spChg>
        <pc:spChg chg="add">
          <ac:chgData name="Claudia Klein" userId="d7a23dd9e0489fbc" providerId="LiveId" clId="{178B022D-3288-4584-B0F7-0154E613855B}" dt="2021-04-20T05:10:40.431" v="7589" actId="26606"/>
          <ac:spMkLst>
            <pc:docMk/>
            <pc:sldMk cId="3135093286" sldId="278"/>
            <ac:spMk id="26" creationId="{92544CF4-9B52-4A7B-A4B3-88C72729B77D}"/>
          </ac:spMkLst>
        </pc:spChg>
        <pc:spChg chg="add">
          <ac:chgData name="Claudia Klein" userId="d7a23dd9e0489fbc" providerId="LiveId" clId="{178B022D-3288-4584-B0F7-0154E613855B}" dt="2021-04-20T05:10:40.431" v="7589" actId="26606"/>
          <ac:spMkLst>
            <pc:docMk/>
            <pc:sldMk cId="3135093286" sldId="278"/>
            <ac:spMk id="27" creationId="{E75862C5-5C00-4421-BC7B-9B7B86DBC80D}"/>
          </ac:spMkLst>
        </pc:spChg>
        <pc:graphicFrameChg chg="add mod">
          <ac:chgData name="Claudia Klein" userId="d7a23dd9e0489fbc" providerId="LiveId" clId="{178B022D-3288-4584-B0F7-0154E613855B}" dt="2021-04-20T05:11:11.573" v="7594" actId="14100"/>
          <ac:graphicFrameMkLst>
            <pc:docMk/>
            <pc:sldMk cId="3135093286" sldId="278"/>
            <ac:graphicFrameMk id="4" creationId="{5FDC3ABE-C39F-4C94-A001-0FEAE16710B4}"/>
          </ac:graphicFrameMkLst>
        </pc:graphicFrameChg>
      </pc:sldChg>
      <pc:sldChg chg="addSp delSp modSp new mod">
        <pc:chgData name="Claudia Klein" userId="d7a23dd9e0489fbc" providerId="LiveId" clId="{178B022D-3288-4584-B0F7-0154E613855B}" dt="2021-04-20T05:37:42.993" v="8103" actId="20577"/>
        <pc:sldMkLst>
          <pc:docMk/>
          <pc:sldMk cId="3051915742" sldId="279"/>
        </pc:sldMkLst>
        <pc:spChg chg="mod">
          <ac:chgData name="Claudia Klein" userId="d7a23dd9e0489fbc" providerId="LiveId" clId="{178B022D-3288-4584-B0F7-0154E613855B}" dt="2021-04-20T05:36:07.460" v="8057" actId="20577"/>
          <ac:spMkLst>
            <pc:docMk/>
            <pc:sldMk cId="3051915742" sldId="279"/>
            <ac:spMk id="2" creationId="{403BF10F-E890-44EE-99AB-7333EB371514}"/>
          </ac:spMkLst>
        </pc:spChg>
        <pc:spChg chg="del">
          <ac:chgData name="Claudia Klein" userId="d7a23dd9e0489fbc" providerId="LiveId" clId="{178B022D-3288-4584-B0F7-0154E613855B}" dt="2021-04-20T05:36:10.117" v="8058"/>
          <ac:spMkLst>
            <pc:docMk/>
            <pc:sldMk cId="3051915742" sldId="279"/>
            <ac:spMk id="3" creationId="{1B2827A8-858B-48DE-A986-40D47AE642CB}"/>
          </ac:spMkLst>
        </pc:spChg>
        <pc:spChg chg="add mod">
          <ac:chgData name="Claudia Klein" userId="d7a23dd9e0489fbc" providerId="LiveId" clId="{178B022D-3288-4584-B0F7-0154E613855B}" dt="2021-04-20T05:37:42.993" v="8103" actId="20577"/>
          <ac:spMkLst>
            <pc:docMk/>
            <pc:sldMk cId="3051915742" sldId="279"/>
            <ac:spMk id="5" creationId="{09E2012D-8BEE-4A91-BD03-81B9640093D7}"/>
          </ac:spMkLst>
        </pc:spChg>
        <pc:graphicFrameChg chg="add mod">
          <ac:chgData name="Claudia Klein" userId="d7a23dd9e0489fbc" providerId="LiveId" clId="{178B022D-3288-4584-B0F7-0154E613855B}" dt="2021-04-20T05:36:22.377" v="8062" actId="1076"/>
          <ac:graphicFrameMkLst>
            <pc:docMk/>
            <pc:sldMk cId="3051915742" sldId="279"/>
            <ac:graphicFrameMk id="4" creationId="{501F1318-1BF1-417B-92FD-07730C9D4C47}"/>
          </ac:graphicFrameMkLst>
        </pc:graphicFrameChg>
      </pc:sldChg>
      <pc:sldChg chg="modSp new mod">
        <pc:chgData name="Claudia Klein" userId="d7a23dd9e0489fbc" providerId="LiveId" clId="{178B022D-3288-4584-B0F7-0154E613855B}" dt="2021-04-20T05:51:33.636" v="9295" actId="20577"/>
        <pc:sldMkLst>
          <pc:docMk/>
          <pc:sldMk cId="775695808" sldId="280"/>
        </pc:sldMkLst>
        <pc:spChg chg="mod">
          <ac:chgData name="Claudia Klein" userId="d7a23dd9e0489fbc" providerId="LiveId" clId="{178B022D-3288-4584-B0F7-0154E613855B}" dt="2021-04-20T05:38:53.870" v="8124" actId="20577"/>
          <ac:spMkLst>
            <pc:docMk/>
            <pc:sldMk cId="775695808" sldId="280"/>
            <ac:spMk id="2" creationId="{7875779F-92E5-46BA-BE64-DA1798A5F563}"/>
          </ac:spMkLst>
        </pc:spChg>
        <pc:spChg chg="mod">
          <ac:chgData name="Claudia Klein" userId="d7a23dd9e0489fbc" providerId="LiveId" clId="{178B022D-3288-4584-B0F7-0154E613855B}" dt="2021-04-20T05:51:33.636" v="9295" actId="20577"/>
          <ac:spMkLst>
            <pc:docMk/>
            <pc:sldMk cId="775695808" sldId="280"/>
            <ac:spMk id="3" creationId="{3A11FD29-8631-4D29-A2CE-AEDF04395401}"/>
          </ac:spMkLst>
        </pc:spChg>
      </pc:sldChg>
      <pc:sldChg chg="modSp new mod">
        <pc:chgData name="Claudia Klein" userId="d7a23dd9e0489fbc" providerId="LiveId" clId="{178B022D-3288-4584-B0F7-0154E613855B}" dt="2021-04-20T05:53:01.810" v="9449" actId="20577"/>
        <pc:sldMkLst>
          <pc:docMk/>
          <pc:sldMk cId="546445848" sldId="281"/>
        </pc:sldMkLst>
        <pc:spChg chg="mod">
          <ac:chgData name="Claudia Klein" userId="d7a23dd9e0489fbc" providerId="LiveId" clId="{178B022D-3288-4584-B0F7-0154E613855B}" dt="2021-04-20T05:52:15.120" v="9310" actId="20577"/>
          <ac:spMkLst>
            <pc:docMk/>
            <pc:sldMk cId="546445848" sldId="281"/>
            <ac:spMk id="2" creationId="{8774DFDA-042F-4636-B03E-66EA6E3E6F38}"/>
          </ac:spMkLst>
        </pc:spChg>
        <pc:spChg chg="mod">
          <ac:chgData name="Claudia Klein" userId="d7a23dd9e0489fbc" providerId="LiveId" clId="{178B022D-3288-4584-B0F7-0154E613855B}" dt="2021-04-20T05:53:01.810" v="9449" actId="20577"/>
          <ac:spMkLst>
            <pc:docMk/>
            <pc:sldMk cId="546445848" sldId="281"/>
            <ac:spMk id="3" creationId="{4AA7A133-6529-4CF0-8D5A-7C5D8F7ACF9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a:t>2020 Existing US Home Sales versus Mortgage Rates</a:t>
            </a:r>
          </a:p>
        </c:rich>
      </c:tx>
      <c:layout>
        <c:manualLayout>
          <c:xMode val="edge"/>
          <c:yMode val="edge"/>
          <c:x val="0.15750168071096377"/>
          <c:y val="3.2085561497326207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2"/>
          <c:tx>
            <c:strRef>
              <c:f>'SOEH vs MR'!$E$1</c:f>
              <c:strCache>
                <c:ptCount val="1"/>
                <c:pt idx="0">
                  <c:v> Existing Home Sales </c:v>
                </c:pt>
              </c:strCache>
            </c:strRef>
          </c:tx>
          <c:spPr>
            <a:solidFill>
              <a:srgbClr val="92D050"/>
            </a:solidFill>
            <a:ln w="9525" cap="flat" cmpd="sng" algn="ctr">
              <a:solidFill>
                <a:srgbClr val="92D050"/>
              </a:solidFill>
              <a:round/>
            </a:ln>
            <a:effectLst/>
          </c:spPr>
          <c:invertIfNegative val="0"/>
          <c:val>
            <c:numRef>
              <c:f>'SOEH vs MR'!$E$2:$E$13</c:f>
              <c:numCache>
                <c:formatCode>0_)</c:formatCode>
                <c:ptCount val="12"/>
                <c:pt idx="0">
                  <c:v>5410</c:v>
                </c:pt>
                <c:pt idx="1">
                  <c:v>5700</c:v>
                </c:pt>
                <c:pt idx="2">
                  <c:v>5350</c:v>
                </c:pt>
                <c:pt idx="3">
                  <c:v>4370</c:v>
                </c:pt>
                <c:pt idx="4">
                  <c:v>4010</c:v>
                </c:pt>
                <c:pt idx="5">
                  <c:v>4770</c:v>
                </c:pt>
                <c:pt idx="6">
                  <c:v>5900</c:v>
                </c:pt>
                <c:pt idx="7">
                  <c:v>5970</c:v>
                </c:pt>
                <c:pt idx="8">
                  <c:v>6440</c:v>
                </c:pt>
                <c:pt idx="9">
                  <c:v>6730</c:v>
                </c:pt>
                <c:pt idx="10">
                  <c:v>6590</c:v>
                </c:pt>
                <c:pt idx="11">
                  <c:v>6650</c:v>
                </c:pt>
              </c:numCache>
            </c:numRef>
          </c:val>
          <c:extLst>
            <c:ext xmlns:c16="http://schemas.microsoft.com/office/drawing/2014/chart" uri="{C3380CC4-5D6E-409C-BE32-E72D297353CC}">
              <c16:uniqueId val="{00000000-B572-40A5-B796-3E89D2306B35}"/>
            </c:ext>
          </c:extLst>
        </c:ser>
        <c:dLbls>
          <c:showLegendKey val="0"/>
          <c:showVal val="0"/>
          <c:showCatName val="0"/>
          <c:showSerName val="0"/>
          <c:showPercent val="0"/>
          <c:showBubbleSize val="0"/>
        </c:dLbls>
        <c:gapWidth val="150"/>
        <c:axId val="572236384"/>
        <c:axId val="572241304"/>
      </c:barChart>
      <c:lineChart>
        <c:grouping val="standard"/>
        <c:varyColors val="0"/>
        <c:ser>
          <c:idx val="3"/>
          <c:order val="0"/>
          <c:tx>
            <c:strRef>
              <c:f>'SOEH vs MR'!$C$1</c:f>
              <c:strCache>
                <c:ptCount val="1"/>
                <c:pt idx="0">
                  <c:v>Average of US_30_Yr_Fixed</c:v>
                </c:pt>
              </c:strCache>
            </c:strRef>
          </c:tx>
          <c:spPr>
            <a:ln w="15875" cap="rnd">
              <a:solidFill>
                <a:srgbClr val="FF0000"/>
              </a:solidFill>
              <a:round/>
            </a:ln>
            <a:effectLst/>
          </c:spPr>
          <c:marker>
            <c:symbol val="none"/>
          </c:marker>
          <c:cat>
            <c:multiLvlStrRef>
              <c:f>'SOEH vs MR'!$A$2:$B$13</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2020</c:v>
                  </c:pt>
                </c:lvl>
              </c:multiLvlStrCache>
            </c:multiLvlStrRef>
          </c:cat>
          <c:val>
            <c:numRef>
              <c:f>'SOEH vs MR'!$C$2:$C$13</c:f>
              <c:numCache>
                <c:formatCode>0.00_)</c:formatCode>
                <c:ptCount val="12"/>
                <c:pt idx="0">
                  <c:v>3.6240000000000001</c:v>
                </c:pt>
                <c:pt idx="1">
                  <c:v>3.4649999999999999</c:v>
                </c:pt>
                <c:pt idx="2">
                  <c:v>3.45</c:v>
                </c:pt>
                <c:pt idx="3">
                  <c:v>3.306</c:v>
                </c:pt>
                <c:pt idx="4">
                  <c:v>3.2324999999999999</c:v>
                </c:pt>
                <c:pt idx="5">
                  <c:v>3.1624999999999996</c:v>
                </c:pt>
                <c:pt idx="6">
                  <c:v>3.016</c:v>
                </c:pt>
                <c:pt idx="7">
                  <c:v>2.9349999999999996</c:v>
                </c:pt>
                <c:pt idx="8">
                  <c:v>2.8899999999999997</c:v>
                </c:pt>
                <c:pt idx="9">
                  <c:v>2.8339999999999996</c:v>
                </c:pt>
                <c:pt idx="10">
                  <c:v>2.7650000000000001</c:v>
                </c:pt>
                <c:pt idx="11">
                  <c:v>2.6840000000000002</c:v>
                </c:pt>
              </c:numCache>
            </c:numRef>
          </c:val>
          <c:smooth val="0"/>
          <c:extLst>
            <c:ext xmlns:c16="http://schemas.microsoft.com/office/drawing/2014/chart" uri="{C3380CC4-5D6E-409C-BE32-E72D297353CC}">
              <c16:uniqueId val="{00000001-B572-40A5-B796-3E89D2306B35}"/>
            </c:ext>
          </c:extLst>
        </c:ser>
        <c:ser>
          <c:idx val="4"/>
          <c:order val="1"/>
          <c:tx>
            <c:strRef>
              <c:f>'SOEH vs MR'!$D$1</c:f>
              <c:strCache>
                <c:ptCount val="1"/>
                <c:pt idx="0">
                  <c:v>Average of US_15_Yr_Fixed</c:v>
                </c:pt>
              </c:strCache>
            </c:strRef>
          </c:tx>
          <c:spPr>
            <a:ln w="15875" cap="rnd">
              <a:solidFill>
                <a:srgbClr val="0070C0"/>
              </a:solidFill>
              <a:round/>
            </a:ln>
            <a:effectLst/>
          </c:spPr>
          <c:marker>
            <c:symbol val="none"/>
          </c:marker>
          <c:cat>
            <c:multiLvlStrRef>
              <c:f>'SOEH vs MR'!$A$2:$B$13</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2020</c:v>
                  </c:pt>
                </c:lvl>
              </c:multiLvlStrCache>
            </c:multiLvlStrRef>
          </c:cat>
          <c:val>
            <c:numRef>
              <c:f>'SOEH vs MR'!$D$2:$D$13</c:f>
              <c:numCache>
                <c:formatCode>0.00_)</c:formatCode>
                <c:ptCount val="12"/>
                <c:pt idx="0">
                  <c:v>3.0720000000000001</c:v>
                </c:pt>
                <c:pt idx="1">
                  <c:v>2.97</c:v>
                </c:pt>
                <c:pt idx="2">
                  <c:v>2.8849999999999998</c:v>
                </c:pt>
                <c:pt idx="3">
                  <c:v>2.8039999999999998</c:v>
                </c:pt>
                <c:pt idx="4">
                  <c:v>2.6925000000000003</c:v>
                </c:pt>
                <c:pt idx="5">
                  <c:v>2.6025</c:v>
                </c:pt>
                <c:pt idx="6">
                  <c:v>2.52</c:v>
                </c:pt>
                <c:pt idx="7">
                  <c:v>2.4750000000000001</c:v>
                </c:pt>
                <c:pt idx="8">
                  <c:v>2.3849999999999998</c:v>
                </c:pt>
                <c:pt idx="9">
                  <c:v>2.3460000000000001</c:v>
                </c:pt>
                <c:pt idx="10">
                  <c:v>2.3049999999999997</c:v>
                </c:pt>
                <c:pt idx="11">
                  <c:v>2.2179999999999995</c:v>
                </c:pt>
              </c:numCache>
            </c:numRef>
          </c:val>
          <c:smooth val="0"/>
          <c:extLst>
            <c:ext xmlns:c16="http://schemas.microsoft.com/office/drawing/2014/chart" uri="{C3380CC4-5D6E-409C-BE32-E72D297353CC}">
              <c16:uniqueId val="{00000002-B572-40A5-B796-3E89D2306B35}"/>
            </c:ext>
          </c:extLst>
        </c:ser>
        <c:dLbls>
          <c:showLegendKey val="0"/>
          <c:showVal val="0"/>
          <c:showCatName val="0"/>
          <c:showSerName val="0"/>
          <c:showPercent val="0"/>
          <c:showBubbleSize val="0"/>
        </c:dLbls>
        <c:marker val="1"/>
        <c:smooth val="0"/>
        <c:axId val="617699368"/>
        <c:axId val="617692808"/>
      </c:lineChart>
      <c:catAx>
        <c:axId val="572236384"/>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a:t>Month in 2020</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72241304"/>
        <c:crosses val="autoZero"/>
        <c:auto val="1"/>
        <c:lblAlgn val="ctr"/>
        <c:lblOffset val="100"/>
        <c:noMultiLvlLbl val="0"/>
      </c:catAx>
      <c:valAx>
        <c:axId val="572241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a:t>Number of Existing Homes Sales in thousands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0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72236384"/>
        <c:crosses val="autoZero"/>
        <c:crossBetween val="between"/>
      </c:valAx>
      <c:valAx>
        <c:axId val="617692808"/>
        <c:scaling>
          <c:orientation val="minMax"/>
        </c:scaling>
        <c:delete val="0"/>
        <c:axPos val="r"/>
        <c:numFmt formatCode="0.00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17699368"/>
        <c:crosses val="max"/>
        <c:crossBetween val="between"/>
      </c:valAx>
      <c:catAx>
        <c:axId val="617699368"/>
        <c:scaling>
          <c:orientation val="minMax"/>
        </c:scaling>
        <c:delete val="1"/>
        <c:axPos val="b"/>
        <c:numFmt formatCode="General" sourceLinked="1"/>
        <c:majorTickMark val="none"/>
        <c:minorTickMark val="none"/>
        <c:tickLblPos val="nextTo"/>
        <c:crossAx val="6176928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Home Prices in</a:t>
            </a:r>
            <a:r>
              <a:rPr lang="en-US" baseline="0"/>
              <a:t> the TriState versus Mortgage Rates</a:t>
            </a:r>
            <a:endParaRPr lang="en-US"/>
          </a:p>
        </c:rich>
      </c:tx>
      <c:layout>
        <c:manualLayout>
          <c:xMode val="edge"/>
          <c:yMode val="edge"/>
          <c:x val="0.15984088227503673"/>
          <c:y val="3.208556149732620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Sheet7!$C$1</c:f>
              <c:strCache>
                <c:ptCount val="1"/>
                <c:pt idx="0">
                  <c:v> New Jersey </c:v>
                </c:pt>
              </c:strCache>
            </c:strRef>
          </c:tx>
          <c:spPr>
            <a:solidFill>
              <a:schemeClr val="accent3">
                <a:lumMod val="60000"/>
                <a:lumOff val="40000"/>
                <a:alpha val="49804"/>
              </a:schemeClr>
            </a:solidFill>
            <a:ln>
              <a:noFill/>
            </a:ln>
            <a:effectLst/>
          </c:spPr>
          <c:invertIfNegative val="0"/>
          <c:dPt>
            <c:idx val="3"/>
            <c:invertIfNegative val="0"/>
            <c:bubble3D val="0"/>
            <c:spPr>
              <a:solidFill>
                <a:schemeClr val="accent3">
                  <a:lumMod val="60000"/>
                  <a:lumOff val="40000"/>
                  <a:alpha val="49804"/>
                </a:schemeClr>
              </a:solidFill>
              <a:ln>
                <a:solidFill>
                  <a:schemeClr val="tx2">
                    <a:lumMod val="40000"/>
                    <a:lumOff val="60000"/>
                    <a:alpha val="34000"/>
                  </a:schemeClr>
                </a:solidFill>
              </a:ln>
              <a:effectLst/>
            </c:spPr>
            <c:extLst>
              <c:ext xmlns:c16="http://schemas.microsoft.com/office/drawing/2014/chart" uri="{C3380CC4-5D6E-409C-BE32-E72D297353CC}">
                <c16:uniqueId val="{00000001-C9BA-48D3-927D-BAD4AFF9623F}"/>
              </c:ext>
            </c:extLst>
          </c:dPt>
          <c:cat>
            <c:multiLvlStrRef>
              <c:f>Sheet7!$A$2:$B$13</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2020</c:v>
                  </c:pt>
                </c:lvl>
              </c:multiLvlStrCache>
            </c:multiLvlStrRef>
          </c:cat>
          <c:val>
            <c:numRef>
              <c:f>Sheet7!$C$2:$C$13</c:f>
              <c:numCache>
                <c:formatCode>_("$"* #,##0_);_("$"* \(#,##0\);_("$"* "-"??_);_(@_)</c:formatCode>
                <c:ptCount val="12"/>
                <c:pt idx="0">
                  <c:v>341258</c:v>
                </c:pt>
                <c:pt idx="1">
                  <c:v>342744</c:v>
                </c:pt>
                <c:pt idx="2">
                  <c:v>344319</c:v>
                </c:pt>
                <c:pt idx="3">
                  <c:v>345910</c:v>
                </c:pt>
                <c:pt idx="4">
                  <c:v>347313</c:v>
                </c:pt>
                <c:pt idx="5">
                  <c:v>349069</c:v>
                </c:pt>
                <c:pt idx="6">
                  <c:v>351188</c:v>
                </c:pt>
                <c:pt idx="7">
                  <c:v>354533</c:v>
                </c:pt>
                <c:pt idx="8">
                  <c:v>358690</c:v>
                </c:pt>
                <c:pt idx="9">
                  <c:v>363395</c:v>
                </c:pt>
                <c:pt idx="10">
                  <c:v>368133</c:v>
                </c:pt>
                <c:pt idx="11">
                  <c:v>372788</c:v>
                </c:pt>
              </c:numCache>
            </c:numRef>
          </c:val>
          <c:extLst>
            <c:ext xmlns:c16="http://schemas.microsoft.com/office/drawing/2014/chart" uri="{C3380CC4-5D6E-409C-BE32-E72D297353CC}">
              <c16:uniqueId val="{00000002-C9BA-48D3-927D-BAD4AFF9623F}"/>
            </c:ext>
          </c:extLst>
        </c:ser>
        <c:ser>
          <c:idx val="1"/>
          <c:order val="1"/>
          <c:tx>
            <c:strRef>
              <c:f>Sheet7!$D$1</c:f>
              <c:strCache>
                <c:ptCount val="1"/>
                <c:pt idx="0">
                  <c:v> New York </c:v>
                </c:pt>
              </c:strCache>
            </c:strRef>
          </c:tx>
          <c:spPr>
            <a:solidFill>
              <a:schemeClr val="accent4">
                <a:lumMod val="60000"/>
                <a:lumOff val="40000"/>
                <a:alpha val="50000"/>
              </a:schemeClr>
            </a:solidFill>
            <a:ln w="25400">
              <a:noFill/>
            </a:ln>
            <a:effectLst/>
          </c:spPr>
          <c:invertIfNegative val="0"/>
          <c:cat>
            <c:multiLvlStrRef>
              <c:f>Sheet7!$A$2:$B$13</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2020</c:v>
                  </c:pt>
                </c:lvl>
              </c:multiLvlStrCache>
            </c:multiLvlStrRef>
          </c:cat>
          <c:val>
            <c:numRef>
              <c:f>Sheet7!$D$2:$D$13</c:f>
              <c:numCache>
                <c:formatCode>_("$"* #,##0_);_("$"* \(#,##0\);_("$"* "-"??_);_(@_)</c:formatCode>
                <c:ptCount val="12"/>
                <c:pt idx="0">
                  <c:v>324965</c:v>
                </c:pt>
                <c:pt idx="1">
                  <c:v>326033</c:v>
                </c:pt>
                <c:pt idx="2">
                  <c:v>327042</c:v>
                </c:pt>
                <c:pt idx="3">
                  <c:v>328210</c:v>
                </c:pt>
                <c:pt idx="4">
                  <c:v>329278</c:v>
                </c:pt>
                <c:pt idx="5">
                  <c:v>330643</c:v>
                </c:pt>
                <c:pt idx="6">
                  <c:v>332375</c:v>
                </c:pt>
                <c:pt idx="7">
                  <c:v>334552</c:v>
                </c:pt>
                <c:pt idx="8">
                  <c:v>337195</c:v>
                </c:pt>
                <c:pt idx="9">
                  <c:v>340259</c:v>
                </c:pt>
                <c:pt idx="10">
                  <c:v>343512</c:v>
                </c:pt>
                <c:pt idx="11">
                  <c:v>346770</c:v>
                </c:pt>
              </c:numCache>
            </c:numRef>
          </c:val>
          <c:extLst>
            <c:ext xmlns:c16="http://schemas.microsoft.com/office/drawing/2014/chart" uri="{C3380CC4-5D6E-409C-BE32-E72D297353CC}">
              <c16:uniqueId val="{00000003-C9BA-48D3-927D-BAD4AFF9623F}"/>
            </c:ext>
          </c:extLst>
        </c:ser>
        <c:ser>
          <c:idx val="2"/>
          <c:order val="2"/>
          <c:tx>
            <c:strRef>
              <c:f>Sheet7!$E$1</c:f>
              <c:strCache>
                <c:ptCount val="1"/>
                <c:pt idx="0">
                  <c:v> Pennsylvania </c:v>
                </c:pt>
              </c:strCache>
            </c:strRef>
          </c:tx>
          <c:spPr>
            <a:solidFill>
              <a:srgbClr val="4E6180">
                <a:alpha val="57000"/>
              </a:srgbClr>
            </a:solidFill>
            <a:ln w="25400">
              <a:noFill/>
            </a:ln>
            <a:effectLst/>
          </c:spPr>
          <c:invertIfNegative val="0"/>
          <c:cat>
            <c:multiLvlStrRef>
              <c:f>Sheet7!$A$2:$B$13</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2020</c:v>
                  </c:pt>
                </c:lvl>
              </c:multiLvlStrCache>
            </c:multiLvlStrRef>
          </c:cat>
          <c:val>
            <c:numRef>
              <c:f>Sheet7!$E$2:$E$13</c:f>
              <c:numCache>
                <c:formatCode>_("$"* #,##0_);_("$"* \(#,##0\);_("$"* "-"??_);_(@_)</c:formatCode>
                <c:ptCount val="12"/>
                <c:pt idx="0">
                  <c:v>196632</c:v>
                </c:pt>
                <c:pt idx="1">
                  <c:v>197405</c:v>
                </c:pt>
                <c:pt idx="2">
                  <c:v>198286</c:v>
                </c:pt>
                <c:pt idx="3">
                  <c:v>199332</c:v>
                </c:pt>
                <c:pt idx="4">
                  <c:v>200192</c:v>
                </c:pt>
                <c:pt idx="5">
                  <c:v>201277</c:v>
                </c:pt>
                <c:pt idx="6">
                  <c:v>202598</c:v>
                </c:pt>
                <c:pt idx="7">
                  <c:v>204330</c:v>
                </c:pt>
                <c:pt idx="8">
                  <c:v>206263</c:v>
                </c:pt>
                <c:pt idx="9">
                  <c:v>208387</c:v>
                </c:pt>
                <c:pt idx="10">
                  <c:v>210667</c:v>
                </c:pt>
                <c:pt idx="11">
                  <c:v>213058</c:v>
                </c:pt>
              </c:numCache>
            </c:numRef>
          </c:val>
          <c:extLst>
            <c:ext xmlns:c16="http://schemas.microsoft.com/office/drawing/2014/chart" uri="{C3380CC4-5D6E-409C-BE32-E72D297353CC}">
              <c16:uniqueId val="{00000004-C9BA-48D3-927D-BAD4AFF9623F}"/>
            </c:ext>
          </c:extLst>
        </c:ser>
        <c:dLbls>
          <c:showLegendKey val="0"/>
          <c:showVal val="0"/>
          <c:showCatName val="0"/>
          <c:showSerName val="0"/>
          <c:showPercent val="0"/>
          <c:showBubbleSize val="0"/>
        </c:dLbls>
        <c:gapWidth val="150"/>
        <c:axId val="572236384"/>
        <c:axId val="572241304"/>
      </c:barChart>
      <c:lineChart>
        <c:grouping val="standard"/>
        <c:varyColors val="0"/>
        <c:ser>
          <c:idx val="3"/>
          <c:order val="3"/>
          <c:tx>
            <c:strRef>
              <c:f>Sheet7!$F$1</c:f>
              <c:strCache>
                <c:ptCount val="1"/>
                <c:pt idx="0">
                  <c:v>Average of US_30_Yr_Fixed</c:v>
                </c:pt>
              </c:strCache>
            </c:strRef>
          </c:tx>
          <c:spPr>
            <a:ln w="28575" cap="rnd">
              <a:solidFill>
                <a:schemeClr val="accent4"/>
              </a:solidFill>
              <a:round/>
            </a:ln>
            <a:effectLst/>
          </c:spPr>
          <c:marker>
            <c:symbol val="none"/>
          </c:marker>
          <c:cat>
            <c:multiLvlStrRef>
              <c:f>Sheet7!$A$2:$B$13</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2020</c:v>
                  </c:pt>
                </c:lvl>
              </c:multiLvlStrCache>
            </c:multiLvlStrRef>
          </c:cat>
          <c:val>
            <c:numRef>
              <c:f>Sheet7!$F$2:$F$13</c:f>
              <c:numCache>
                <c:formatCode>0.00_)</c:formatCode>
                <c:ptCount val="12"/>
                <c:pt idx="0">
                  <c:v>3.6240000000000001</c:v>
                </c:pt>
                <c:pt idx="1">
                  <c:v>3.4649999999999999</c:v>
                </c:pt>
                <c:pt idx="2">
                  <c:v>3.45</c:v>
                </c:pt>
                <c:pt idx="3">
                  <c:v>3.306</c:v>
                </c:pt>
                <c:pt idx="4">
                  <c:v>3.2324999999999999</c:v>
                </c:pt>
                <c:pt idx="5">
                  <c:v>3.1624999999999996</c:v>
                </c:pt>
                <c:pt idx="6">
                  <c:v>3.016</c:v>
                </c:pt>
                <c:pt idx="7">
                  <c:v>2.9349999999999996</c:v>
                </c:pt>
                <c:pt idx="8">
                  <c:v>2.8899999999999997</c:v>
                </c:pt>
                <c:pt idx="9">
                  <c:v>2.8339999999999996</c:v>
                </c:pt>
                <c:pt idx="10">
                  <c:v>2.7650000000000001</c:v>
                </c:pt>
                <c:pt idx="11">
                  <c:v>2.6840000000000002</c:v>
                </c:pt>
              </c:numCache>
            </c:numRef>
          </c:val>
          <c:smooth val="0"/>
          <c:extLst>
            <c:ext xmlns:c16="http://schemas.microsoft.com/office/drawing/2014/chart" uri="{C3380CC4-5D6E-409C-BE32-E72D297353CC}">
              <c16:uniqueId val="{00000005-C9BA-48D3-927D-BAD4AFF9623F}"/>
            </c:ext>
          </c:extLst>
        </c:ser>
        <c:ser>
          <c:idx val="4"/>
          <c:order val="4"/>
          <c:tx>
            <c:strRef>
              <c:f>Sheet7!$G$1</c:f>
              <c:strCache>
                <c:ptCount val="1"/>
                <c:pt idx="0">
                  <c:v>Average of US_15_Yr_Fixed</c:v>
                </c:pt>
              </c:strCache>
            </c:strRef>
          </c:tx>
          <c:spPr>
            <a:ln w="28575" cap="rnd">
              <a:solidFill>
                <a:srgbClr val="0070C0"/>
              </a:solidFill>
              <a:round/>
            </a:ln>
            <a:effectLst/>
          </c:spPr>
          <c:marker>
            <c:symbol val="none"/>
          </c:marker>
          <c:cat>
            <c:multiLvlStrRef>
              <c:f>Sheet7!$A$2:$B$13</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2020</c:v>
                  </c:pt>
                </c:lvl>
              </c:multiLvlStrCache>
            </c:multiLvlStrRef>
          </c:cat>
          <c:val>
            <c:numRef>
              <c:f>Sheet7!$G$2:$G$13</c:f>
              <c:numCache>
                <c:formatCode>0.00_)</c:formatCode>
                <c:ptCount val="12"/>
                <c:pt idx="0">
                  <c:v>3.0720000000000001</c:v>
                </c:pt>
                <c:pt idx="1">
                  <c:v>2.97</c:v>
                </c:pt>
                <c:pt idx="2">
                  <c:v>2.8849999999999998</c:v>
                </c:pt>
                <c:pt idx="3">
                  <c:v>2.8039999999999998</c:v>
                </c:pt>
                <c:pt idx="4">
                  <c:v>2.6925000000000003</c:v>
                </c:pt>
                <c:pt idx="5">
                  <c:v>2.6025</c:v>
                </c:pt>
                <c:pt idx="6">
                  <c:v>2.52</c:v>
                </c:pt>
                <c:pt idx="7">
                  <c:v>2.4750000000000001</c:v>
                </c:pt>
                <c:pt idx="8">
                  <c:v>2.3849999999999998</c:v>
                </c:pt>
                <c:pt idx="9">
                  <c:v>2.3460000000000001</c:v>
                </c:pt>
                <c:pt idx="10">
                  <c:v>2.3049999999999997</c:v>
                </c:pt>
                <c:pt idx="11">
                  <c:v>2.2179999999999995</c:v>
                </c:pt>
              </c:numCache>
            </c:numRef>
          </c:val>
          <c:smooth val="0"/>
          <c:extLst>
            <c:ext xmlns:c16="http://schemas.microsoft.com/office/drawing/2014/chart" uri="{C3380CC4-5D6E-409C-BE32-E72D297353CC}">
              <c16:uniqueId val="{00000006-C9BA-48D3-927D-BAD4AFF9623F}"/>
            </c:ext>
          </c:extLst>
        </c:ser>
        <c:dLbls>
          <c:showLegendKey val="0"/>
          <c:showVal val="0"/>
          <c:showCatName val="0"/>
          <c:showSerName val="0"/>
          <c:showPercent val="0"/>
          <c:showBubbleSize val="0"/>
        </c:dLbls>
        <c:marker val="1"/>
        <c:smooth val="0"/>
        <c:axId val="311358056"/>
        <c:axId val="311359696"/>
      </c:lineChart>
      <c:catAx>
        <c:axId val="572236384"/>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241304"/>
        <c:crosses val="autoZero"/>
        <c:auto val="1"/>
        <c:lblAlgn val="ctr"/>
        <c:lblOffset val="100"/>
        <c:noMultiLvlLbl val="0"/>
      </c:catAx>
      <c:valAx>
        <c:axId val="572241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Home  Values in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236384"/>
        <c:crosses val="autoZero"/>
        <c:crossBetween val="between"/>
      </c:valAx>
      <c:valAx>
        <c:axId val="31135969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1358056"/>
        <c:crosses val="max"/>
        <c:crossBetween val="between"/>
      </c:valAx>
      <c:catAx>
        <c:axId val="311358056"/>
        <c:scaling>
          <c:orientation val="minMax"/>
        </c:scaling>
        <c:delete val="1"/>
        <c:axPos val="b"/>
        <c:numFmt formatCode="General" sourceLinked="1"/>
        <c:majorTickMark val="out"/>
        <c:minorTickMark val="none"/>
        <c:tickLblPos val="nextTo"/>
        <c:crossAx val="3113596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a:t>2020 Existing US Home Sales versus Mortgage Rates</a:t>
            </a:r>
          </a:p>
        </c:rich>
      </c:tx>
      <c:layout>
        <c:manualLayout>
          <c:xMode val="edge"/>
          <c:yMode val="edge"/>
          <c:x val="0.15750168071096377"/>
          <c:y val="3.2085561497326207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2"/>
          <c:tx>
            <c:strRef>
              <c:f>'SOEH vs MR'!$E$1</c:f>
              <c:strCache>
                <c:ptCount val="1"/>
                <c:pt idx="0">
                  <c:v> Existing Home Sales </c:v>
                </c:pt>
              </c:strCache>
            </c:strRef>
          </c:tx>
          <c:spPr>
            <a:solidFill>
              <a:srgbClr val="92D050"/>
            </a:solidFill>
            <a:ln w="9525" cap="flat" cmpd="sng" algn="ctr">
              <a:solidFill>
                <a:srgbClr val="92D050"/>
              </a:solidFill>
              <a:round/>
            </a:ln>
            <a:effectLst/>
          </c:spPr>
          <c:invertIfNegative val="0"/>
          <c:val>
            <c:numRef>
              <c:f>'SOEH vs MR'!$E$2:$E$13</c:f>
              <c:numCache>
                <c:formatCode>0_)</c:formatCode>
                <c:ptCount val="12"/>
                <c:pt idx="0">
                  <c:v>5410</c:v>
                </c:pt>
                <c:pt idx="1">
                  <c:v>5700</c:v>
                </c:pt>
                <c:pt idx="2">
                  <c:v>5350</c:v>
                </c:pt>
                <c:pt idx="3">
                  <c:v>4370</c:v>
                </c:pt>
                <c:pt idx="4">
                  <c:v>4010</c:v>
                </c:pt>
                <c:pt idx="5">
                  <c:v>4770</c:v>
                </c:pt>
                <c:pt idx="6">
                  <c:v>5900</c:v>
                </c:pt>
                <c:pt idx="7">
                  <c:v>5970</c:v>
                </c:pt>
                <c:pt idx="8">
                  <c:v>6440</c:v>
                </c:pt>
                <c:pt idx="9">
                  <c:v>6730</c:v>
                </c:pt>
                <c:pt idx="10">
                  <c:v>6590</c:v>
                </c:pt>
                <c:pt idx="11">
                  <c:v>6650</c:v>
                </c:pt>
              </c:numCache>
            </c:numRef>
          </c:val>
          <c:extLst>
            <c:ext xmlns:c16="http://schemas.microsoft.com/office/drawing/2014/chart" uri="{C3380CC4-5D6E-409C-BE32-E72D297353CC}">
              <c16:uniqueId val="{00000000-15B9-4161-A1C4-2EA0949E2F34}"/>
            </c:ext>
          </c:extLst>
        </c:ser>
        <c:dLbls>
          <c:showLegendKey val="0"/>
          <c:showVal val="0"/>
          <c:showCatName val="0"/>
          <c:showSerName val="0"/>
          <c:showPercent val="0"/>
          <c:showBubbleSize val="0"/>
        </c:dLbls>
        <c:gapWidth val="150"/>
        <c:axId val="572236384"/>
        <c:axId val="572241304"/>
      </c:barChart>
      <c:lineChart>
        <c:grouping val="standard"/>
        <c:varyColors val="0"/>
        <c:ser>
          <c:idx val="3"/>
          <c:order val="0"/>
          <c:tx>
            <c:strRef>
              <c:f>'SOEH vs MR'!$C$1</c:f>
              <c:strCache>
                <c:ptCount val="1"/>
                <c:pt idx="0">
                  <c:v>Average of US_30_Yr_Fixed</c:v>
                </c:pt>
              </c:strCache>
            </c:strRef>
          </c:tx>
          <c:spPr>
            <a:ln w="15875" cap="rnd">
              <a:solidFill>
                <a:srgbClr val="FF0000"/>
              </a:solidFill>
              <a:round/>
            </a:ln>
            <a:effectLst/>
          </c:spPr>
          <c:marker>
            <c:symbol val="none"/>
          </c:marker>
          <c:cat>
            <c:multiLvlStrRef>
              <c:f>'SOEH vs MR'!$A$2:$B$13</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2020</c:v>
                  </c:pt>
                </c:lvl>
              </c:multiLvlStrCache>
            </c:multiLvlStrRef>
          </c:cat>
          <c:val>
            <c:numRef>
              <c:f>'SOEH vs MR'!$C$2:$C$13</c:f>
              <c:numCache>
                <c:formatCode>0.00_)</c:formatCode>
                <c:ptCount val="12"/>
                <c:pt idx="0">
                  <c:v>3.6240000000000001</c:v>
                </c:pt>
                <c:pt idx="1">
                  <c:v>3.4649999999999999</c:v>
                </c:pt>
                <c:pt idx="2">
                  <c:v>3.45</c:v>
                </c:pt>
                <c:pt idx="3">
                  <c:v>3.306</c:v>
                </c:pt>
                <c:pt idx="4">
                  <c:v>3.2324999999999999</c:v>
                </c:pt>
                <c:pt idx="5">
                  <c:v>3.1624999999999996</c:v>
                </c:pt>
                <c:pt idx="6">
                  <c:v>3.016</c:v>
                </c:pt>
                <c:pt idx="7">
                  <c:v>2.9349999999999996</c:v>
                </c:pt>
                <c:pt idx="8">
                  <c:v>2.8899999999999997</c:v>
                </c:pt>
                <c:pt idx="9">
                  <c:v>2.8339999999999996</c:v>
                </c:pt>
                <c:pt idx="10">
                  <c:v>2.7650000000000001</c:v>
                </c:pt>
                <c:pt idx="11">
                  <c:v>2.6840000000000002</c:v>
                </c:pt>
              </c:numCache>
            </c:numRef>
          </c:val>
          <c:smooth val="0"/>
          <c:extLst>
            <c:ext xmlns:c16="http://schemas.microsoft.com/office/drawing/2014/chart" uri="{C3380CC4-5D6E-409C-BE32-E72D297353CC}">
              <c16:uniqueId val="{00000001-15B9-4161-A1C4-2EA0949E2F34}"/>
            </c:ext>
          </c:extLst>
        </c:ser>
        <c:ser>
          <c:idx val="4"/>
          <c:order val="1"/>
          <c:tx>
            <c:strRef>
              <c:f>'SOEH vs MR'!$D$1</c:f>
              <c:strCache>
                <c:ptCount val="1"/>
                <c:pt idx="0">
                  <c:v>Average of US_15_Yr_Fixed</c:v>
                </c:pt>
              </c:strCache>
            </c:strRef>
          </c:tx>
          <c:spPr>
            <a:ln w="15875" cap="rnd">
              <a:solidFill>
                <a:srgbClr val="0070C0"/>
              </a:solidFill>
              <a:round/>
            </a:ln>
            <a:effectLst/>
          </c:spPr>
          <c:marker>
            <c:symbol val="none"/>
          </c:marker>
          <c:cat>
            <c:multiLvlStrRef>
              <c:f>'SOEH vs MR'!$A$2:$B$13</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2020</c:v>
                  </c:pt>
                </c:lvl>
              </c:multiLvlStrCache>
            </c:multiLvlStrRef>
          </c:cat>
          <c:val>
            <c:numRef>
              <c:f>'SOEH vs MR'!$D$2:$D$13</c:f>
              <c:numCache>
                <c:formatCode>0.00_)</c:formatCode>
                <c:ptCount val="12"/>
                <c:pt idx="0">
                  <c:v>3.0720000000000001</c:v>
                </c:pt>
                <c:pt idx="1">
                  <c:v>2.97</c:v>
                </c:pt>
                <c:pt idx="2">
                  <c:v>2.8849999999999998</c:v>
                </c:pt>
                <c:pt idx="3">
                  <c:v>2.8039999999999998</c:v>
                </c:pt>
                <c:pt idx="4">
                  <c:v>2.6925000000000003</c:v>
                </c:pt>
                <c:pt idx="5">
                  <c:v>2.6025</c:v>
                </c:pt>
                <c:pt idx="6">
                  <c:v>2.52</c:v>
                </c:pt>
                <c:pt idx="7">
                  <c:v>2.4750000000000001</c:v>
                </c:pt>
                <c:pt idx="8">
                  <c:v>2.3849999999999998</c:v>
                </c:pt>
                <c:pt idx="9">
                  <c:v>2.3460000000000001</c:v>
                </c:pt>
                <c:pt idx="10">
                  <c:v>2.3049999999999997</c:v>
                </c:pt>
                <c:pt idx="11">
                  <c:v>2.2179999999999995</c:v>
                </c:pt>
              </c:numCache>
            </c:numRef>
          </c:val>
          <c:smooth val="0"/>
          <c:extLst>
            <c:ext xmlns:c16="http://schemas.microsoft.com/office/drawing/2014/chart" uri="{C3380CC4-5D6E-409C-BE32-E72D297353CC}">
              <c16:uniqueId val="{00000002-15B9-4161-A1C4-2EA0949E2F34}"/>
            </c:ext>
          </c:extLst>
        </c:ser>
        <c:dLbls>
          <c:showLegendKey val="0"/>
          <c:showVal val="0"/>
          <c:showCatName val="0"/>
          <c:showSerName val="0"/>
          <c:showPercent val="0"/>
          <c:showBubbleSize val="0"/>
        </c:dLbls>
        <c:marker val="1"/>
        <c:smooth val="0"/>
        <c:axId val="617699368"/>
        <c:axId val="617692808"/>
      </c:lineChart>
      <c:catAx>
        <c:axId val="572236384"/>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a:t>Month in 2020</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72241304"/>
        <c:crosses val="autoZero"/>
        <c:auto val="1"/>
        <c:lblAlgn val="ctr"/>
        <c:lblOffset val="100"/>
        <c:noMultiLvlLbl val="0"/>
      </c:catAx>
      <c:valAx>
        <c:axId val="572241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US"/>
                  <a:t>Number of Existing Homes Sales in thousands </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endParaRPr lang="en-US"/>
            </a:p>
          </c:txPr>
        </c:title>
        <c:numFmt formatCode="0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72236384"/>
        <c:crosses val="autoZero"/>
        <c:crossBetween val="between"/>
      </c:valAx>
      <c:valAx>
        <c:axId val="617692808"/>
        <c:scaling>
          <c:orientation val="minMax"/>
        </c:scaling>
        <c:delete val="0"/>
        <c:axPos val="r"/>
        <c:numFmt formatCode="0.00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17699368"/>
        <c:crosses val="max"/>
        <c:crossBetween val="between"/>
      </c:valAx>
      <c:catAx>
        <c:axId val="617699368"/>
        <c:scaling>
          <c:orientation val="minMax"/>
        </c:scaling>
        <c:delete val="1"/>
        <c:axPos val="b"/>
        <c:numFmt formatCode="General" sourceLinked="1"/>
        <c:majorTickMark val="none"/>
        <c:minorTickMark val="none"/>
        <c:tickLblPos val="nextTo"/>
        <c:crossAx val="6176928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Home Prices in</a:t>
            </a:r>
            <a:r>
              <a:rPr lang="en-US" baseline="0"/>
              <a:t> the TriState versus Mortgage Rates</a:t>
            </a:r>
            <a:endParaRPr lang="en-US"/>
          </a:p>
        </c:rich>
      </c:tx>
      <c:layout>
        <c:manualLayout>
          <c:xMode val="edge"/>
          <c:yMode val="edge"/>
          <c:x val="0.15984088227503673"/>
          <c:y val="3.208556149732620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Sheet7!$C$1</c:f>
              <c:strCache>
                <c:ptCount val="1"/>
                <c:pt idx="0">
                  <c:v> New Jersey </c:v>
                </c:pt>
              </c:strCache>
            </c:strRef>
          </c:tx>
          <c:spPr>
            <a:solidFill>
              <a:schemeClr val="accent3">
                <a:lumMod val="60000"/>
                <a:lumOff val="40000"/>
                <a:alpha val="49804"/>
              </a:schemeClr>
            </a:solidFill>
            <a:ln>
              <a:noFill/>
            </a:ln>
            <a:effectLst/>
          </c:spPr>
          <c:invertIfNegative val="0"/>
          <c:dPt>
            <c:idx val="3"/>
            <c:invertIfNegative val="0"/>
            <c:bubble3D val="0"/>
            <c:spPr>
              <a:solidFill>
                <a:schemeClr val="accent3">
                  <a:lumMod val="60000"/>
                  <a:lumOff val="40000"/>
                  <a:alpha val="49804"/>
                </a:schemeClr>
              </a:solidFill>
              <a:ln>
                <a:solidFill>
                  <a:schemeClr val="tx2">
                    <a:lumMod val="40000"/>
                    <a:lumOff val="60000"/>
                    <a:alpha val="34000"/>
                  </a:schemeClr>
                </a:solidFill>
              </a:ln>
              <a:effectLst/>
            </c:spPr>
            <c:extLst>
              <c:ext xmlns:c16="http://schemas.microsoft.com/office/drawing/2014/chart" uri="{C3380CC4-5D6E-409C-BE32-E72D297353CC}">
                <c16:uniqueId val="{00000001-2C57-438C-9908-B162CEFBE5CE}"/>
              </c:ext>
            </c:extLst>
          </c:dPt>
          <c:cat>
            <c:multiLvlStrRef>
              <c:f>Sheet7!$A$2:$B$13</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2020</c:v>
                  </c:pt>
                </c:lvl>
              </c:multiLvlStrCache>
            </c:multiLvlStrRef>
          </c:cat>
          <c:val>
            <c:numRef>
              <c:f>Sheet7!$C$2:$C$13</c:f>
              <c:numCache>
                <c:formatCode>_("$"* #,##0_);_("$"* \(#,##0\);_("$"* "-"??_);_(@_)</c:formatCode>
                <c:ptCount val="12"/>
                <c:pt idx="0">
                  <c:v>341258</c:v>
                </c:pt>
                <c:pt idx="1">
                  <c:v>342744</c:v>
                </c:pt>
                <c:pt idx="2">
                  <c:v>344319</c:v>
                </c:pt>
                <c:pt idx="3">
                  <c:v>345910</c:v>
                </c:pt>
                <c:pt idx="4">
                  <c:v>347313</c:v>
                </c:pt>
                <c:pt idx="5">
                  <c:v>349069</c:v>
                </c:pt>
                <c:pt idx="6">
                  <c:v>351188</c:v>
                </c:pt>
                <c:pt idx="7">
                  <c:v>354533</c:v>
                </c:pt>
                <c:pt idx="8">
                  <c:v>358690</c:v>
                </c:pt>
                <c:pt idx="9">
                  <c:v>363395</c:v>
                </c:pt>
                <c:pt idx="10">
                  <c:v>368133</c:v>
                </c:pt>
                <c:pt idx="11">
                  <c:v>372788</c:v>
                </c:pt>
              </c:numCache>
            </c:numRef>
          </c:val>
          <c:extLst>
            <c:ext xmlns:c16="http://schemas.microsoft.com/office/drawing/2014/chart" uri="{C3380CC4-5D6E-409C-BE32-E72D297353CC}">
              <c16:uniqueId val="{00000002-2C57-438C-9908-B162CEFBE5CE}"/>
            </c:ext>
          </c:extLst>
        </c:ser>
        <c:ser>
          <c:idx val="1"/>
          <c:order val="1"/>
          <c:tx>
            <c:strRef>
              <c:f>Sheet7!$D$1</c:f>
              <c:strCache>
                <c:ptCount val="1"/>
                <c:pt idx="0">
                  <c:v> New York </c:v>
                </c:pt>
              </c:strCache>
            </c:strRef>
          </c:tx>
          <c:spPr>
            <a:solidFill>
              <a:schemeClr val="accent4">
                <a:lumMod val="60000"/>
                <a:lumOff val="40000"/>
                <a:alpha val="50000"/>
              </a:schemeClr>
            </a:solidFill>
            <a:ln w="25400">
              <a:noFill/>
            </a:ln>
            <a:effectLst/>
          </c:spPr>
          <c:invertIfNegative val="0"/>
          <c:cat>
            <c:multiLvlStrRef>
              <c:f>Sheet7!$A$2:$B$13</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2020</c:v>
                  </c:pt>
                </c:lvl>
              </c:multiLvlStrCache>
            </c:multiLvlStrRef>
          </c:cat>
          <c:val>
            <c:numRef>
              <c:f>Sheet7!$D$2:$D$13</c:f>
              <c:numCache>
                <c:formatCode>_("$"* #,##0_);_("$"* \(#,##0\);_("$"* "-"??_);_(@_)</c:formatCode>
                <c:ptCount val="12"/>
                <c:pt idx="0">
                  <c:v>324965</c:v>
                </c:pt>
                <c:pt idx="1">
                  <c:v>326033</c:v>
                </c:pt>
                <c:pt idx="2">
                  <c:v>327042</c:v>
                </c:pt>
                <c:pt idx="3">
                  <c:v>328210</c:v>
                </c:pt>
                <c:pt idx="4">
                  <c:v>329278</c:v>
                </c:pt>
                <c:pt idx="5">
                  <c:v>330643</c:v>
                </c:pt>
                <c:pt idx="6">
                  <c:v>332375</c:v>
                </c:pt>
                <c:pt idx="7">
                  <c:v>334552</c:v>
                </c:pt>
                <c:pt idx="8">
                  <c:v>337195</c:v>
                </c:pt>
                <c:pt idx="9">
                  <c:v>340259</c:v>
                </c:pt>
                <c:pt idx="10">
                  <c:v>343512</c:v>
                </c:pt>
                <c:pt idx="11">
                  <c:v>346770</c:v>
                </c:pt>
              </c:numCache>
            </c:numRef>
          </c:val>
          <c:extLst>
            <c:ext xmlns:c16="http://schemas.microsoft.com/office/drawing/2014/chart" uri="{C3380CC4-5D6E-409C-BE32-E72D297353CC}">
              <c16:uniqueId val="{00000003-2C57-438C-9908-B162CEFBE5CE}"/>
            </c:ext>
          </c:extLst>
        </c:ser>
        <c:ser>
          <c:idx val="2"/>
          <c:order val="2"/>
          <c:tx>
            <c:strRef>
              <c:f>Sheet7!$E$1</c:f>
              <c:strCache>
                <c:ptCount val="1"/>
                <c:pt idx="0">
                  <c:v> Pennsylvania </c:v>
                </c:pt>
              </c:strCache>
            </c:strRef>
          </c:tx>
          <c:spPr>
            <a:solidFill>
              <a:srgbClr val="4E6180">
                <a:alpha val="57000"/>
              </a:srgbClr>
            </a:solidFill>
            <a:ln w="25400">
              <a:noFill/>
            </a:ln>
            <a:effectLst/>
          </c:spPr>
          <c:invertIfNegative val="0"/>
          <c:cat>
            <c:multiLvlStrRef>
              <c:f>Sheet7!$A$2:$B$13</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2020</c:v>
                  </c:pt>
                </c:lvl>
              </c:multiLvlStrCache>
            </c:multiLvlStrRef>
          </c:cat>
          <c:val>
            <c:numRef>
              <c:f>Sheet7!$E$2:$E$13</c:f>
              <c:numCache>
                <c:formatCode>_("$"* #,##0_);_("$"* \(#,##0\);_("$"* "-"??_);_(@_)</c:formatCode>
                <c:ptCount val="12"/>
                <c:pt idx="0">
                  <c:v>196632</c:v>
                </c:pt>
                <c:pt idx="1">
                  <c:v>197405</c:v>
                </c:pt>
                <c:pt idx="2">
                  <c:v>198286</c:v>
                </c:pt>
                <c:pt idx="3">
                  <c:v>199332</c:v>
                </c:pt>
                <c:pt idx="4">
                  <c:v>200192</c:v>
                </c:pt>
                <c:pt idx="5">
                  <c:v>201277</c:v>
                </c:pt>
                <c:pt idx="6">
                  <c:v>202598</c:v>
                </c:pt>
                <c:pt idx="7">
                  <c:v>204330</c:v>
                </c:pt>
                <c:pt idx="8">
                  <c:v>206263</c:v>
                </c:pt>
                <c:pt idx="9">
                  <c:v>208387</c:v>
                </c:pt>
                <c:pt idx="10">
                  <c:v>210667</c:v>
                </c:pt>
                <c:pt idx="11">
                  <c:v>213058</c:v>
                </c:pt>
              </c:numCache>
            </c:numRef>
          </c:val>
          <c:extLst>
            <c:ext xmlns:c16="http://schemas.microsoft.com/office/drawing/2014/chart" uri="{C3380CC4-5D6E-409C-BE32-E72D297353CC}">
              <c16:uniqueId val="{00000004-2C57-438C-9908-B162CEFBE5CE}"/>
            </c:ext>
          </c:extLst>
        </c:ser>
        <c:dLbls>
          <c:showLegendKey val="0"/>
          <c:showVal val="0"/>
          <c:showCatName val="0"/>
          <c:showSerName val="0"/>
          <c:showPercent val="0"/>
          <c:showBubbleSize val="0"/>
        </c:dLbls>
        <c:gapWidth val="150"/>
        <c:axId val="572236384"/>
        <c:axId val="572241304"/>
      </c:barChart>
      <c:lineChart>
        <c:grouping val="standard"/>
        <c:varyColors val="0"/>
        <c:ser>
          <c:idx val="3"/>
          <c:order val="3"/>
          <c:tx>
            <c:strRef>
              <c:f>Sheet7!$F$1</c:f>
              <c:strCache>
                <c:ptCount val="1"/>
                <c:pt idx="0">
                  <c:v>Average of US_30_Yr_Fixed</c:v>
                </c:pt>
              </c:strCache>
            </c:strRef>
          </c:tx>
          <c:spPr>
            <a:ln w="28575" cap="rnd">
              <a:solidFill>
                <a:schemeClr val="accent4"/>
              </a:solidFill>
              <a:round/>
            </a:ln>
            <a:effectLst/>
          </c:spPr>
          <c:marker>
            <c:symbol val="none"/>
          </c:marker>
          <c:cat>
            <c:multiLvlStrRef>
              <c:f>Sheet7!$A$2:$B$13</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2020</c:v>
                  </c:pt>
                </c:lvl>
              </c:multiLvlStrCache>
            </c:multiLvlStrRef>
          </c:cat>
          <c:val>
            <c:numRef>
              <c:f>Sheet7!$F$2:$F$13</c:f>
              <c:numCache>
                <c:formatCode>0.00_)</c:formatCode>
                <c:ptCount val="12"/>
                <c:pt idx="0">
                  <c:v>3.6240000000000001</c:v>
                </c:pt>
                <c:pt idx="1">
                  <c:v>3.4649999999999999</c:v>
                </c:pt>
                <c:pt idx="2">
                  <c:v>3.45</c:v>
                </c:pt>
                <c:pt idx="3">
                  <c:v>3.306</c:v>
                </c:pt>
                <c:pt idx="4">
                  <c:v>3.2324999999999999</c:v>
                </c:pt>
                <c:pt idx="5">
                  <c:v>3.1624999999999996</c:v>
                </c:pt>
                <c:pt idx="6">
                  <c:v>3.016</c:v>
                </c:pt>
                <c:pt idx="7">
                  <c:v>2.9349999999999996</c:v>
                </c:pt>
                <c:pt idx="8">
                  <c:v>2.8899999999999997</c:v>
                </c:pt>
                <c:pt idx="9">
                  <c:v>2.8339999999999996</c:v>
                </c:pt>
                <c:pt idx="10">
                  <c:v>2.7650000000000001</c:v>
                </c:pt>
                <c:pt idx="11">
                  <c:v>2.6840000000000002</c:v>
                </c:pt>
              </c:numCache>
            </c:numRef>
          </c:val>
          <c:smooth val="0"/>
          <c:extLst>
            <c:ext xmlns:c16="http://schemas.microsoft.com/office/drawing/2014/chart" uri="{C3380CC4-5D6E-409C-BE32-E72D297353CC}">
              <c16:uniqueId val="{00000005-2C57-438C-9908-B162CEFBE5CE}"/>
            </c:ext>
          </c:extLst>
        </c:ser>
        <c:ser>
          <c:idx val="4"/>
          <c:order val="4"/>
          <c:tx>
            <c:strRef>
              <c:f>Sheet7!$G$1</c:f>
              <c:strCache>
                <c:ptCount val="1"/>
                <c:pt idx="0">
                  <c:v>Average of US_15_Yr_Fixed</c:v>
                </c:pt>
              </c:strCache>
            </c:strRef>
          </c:tx>
          <c:spPr>
            <a:ln w="28575" cap="rnd">
              <a:solidFill>
                <a:srgbClr val="0070C0"/>
              </a:solidFill>
              <a:round/>
            </a:ln>
            <a:effectLst/>
          </c:spPr>
          <c:marker>
            <c:symbol val="none"/>
          </c:marker>
          <c:cat>
            <c:multiLvlStrRef>
              <c:f>Sheet7!$A$2:$B$13</c:f>
              <c:multiLvlStrCache>
                <c:ptCount val="12"/>
                <c:lvl>
                  <c:pt idx="0">
                    <c:v>Jan</c:v>
                  </c:pt>
                  <c:pt idx="1">
                    <c:v>Feb</c:v>
                  </c:pt>
                  <c:pt idx="2">
                    <c:v>Mar</c:v>
                  </c:pt>
                  <c:pt idx="3">
                    <c:v>Apr</c:v>
                  </c:pt>
                  <c:pt idx="4">
                    <c:v>May</c:v>
                  </c:pt>
                  <c:pt idx="5">
                    <c:v>Jun</c:v>
                  </c:pt>
                  <c:pt idx="6">
                    <c:v>Jul</c:v>
                  </c:pt>
                  <c:pt idx="7">
                    <c:v>Aug</c:v>
                  </c:pt>
                  <c:pt idx="8">
                    <c:v>Sep</c:v>
                  </c:pt>
                  <c:pt idx="9">
                    <c:v>Oct</c:v>
                  </c:pt>
                  <c:pt idx="10">
                    <c:v>Nov</c:v>
                  </c:pt>
                  <c:pt idx="11">
                    <c:v>Dec</c:v>
                  </c:pt>
                </c:lvl>
                <c:lvl>
                  <c:pt idx="0">
                    <c:v>2020</c:v>
                  </c:pt>
                </c:lvl>
              </c:multiLvlStrCache>
            </c:multiLvlStrRef>
          </c:cat>
          <c:val>
            <c:numRef>
              <c:f>Sheet7!$G$2:$G$13</c:f>
              <c:numCache>
                <c:formatCode>0.00_)</c:formatCode>
                <c:ptCount val="12"/>
                <c:pt idx="0">
                  <c:v>3.0720000000000001</c:v>
                </c:pt>
                <c:pt idx="1">
                  <c:v>2.97</c:v>
                </c:pt>
                <c:pt idx="2">
                  <c:v>2.8849999999999998</c:v>
                </c:pt>
                <c:pt idx="3">
                  <c:v>2.8039999999999998</c:v>
                </c:pt>
                <c:pt idx="4">
                  <c:v>2.6925000000000003</c:v>
                </c:pt>
                <c:pt idx="5">
                  <c:v>2.6025</c:v>
                </c:pt>
                <c:pt idx="6">
                  <c:v>2.52</c:v>
                </c:pt>
                <c:pt idx="7">
                  <c:v>2.4750000000000001</c:v>
                </c:pt>
                <c:pt idx="8">
                  <c:v>2.3849999999999998</c:v>
                </c:pt>
                <c:pt idx="9">
                  <c:v>2.3460000000000001</c:v>
                </c:pt>
                <c:pt idx="10">
                  <c:v>2.3049999999999997</c:v>
                </c:pt>
                <c:pt idx="11">
                  <c:v>2.2179999999999995</c:v>
                </c:pt>
              </c:numCache>
            </c:numRef>
          </c:val>
          <c:smooth val="0"/>
          <c:extLst>
            <c:ext xmlns:c16="http://schemas.microsoft.com/office/drawing/2014/chart" uri="{C3380CC4-5D6E-409C-BE32-E72D297353CC}">
              <c16:uniqueId val="{00000006-2C57-438C-9908-B162CEFBE5CE}"/>
            </c:ext>
          </c:extLst>
        </c:ser>
        <c:dLbls>
          <c:showLegendKey val="0"/>
          <c:showVal val="0"/>
          <c:showCatName val="0"/>
          <c:showSerName val="0"/>
          <c:showPercent val="0"/>
          <c:showBubbleSize val="0"/>
        </c:dLbls>
        <c:marker val="1"/>
        <c:smooth val="0"/>
        <c:axId val="311358056"/>
        <c:axId val="311359696"/>
      </c:lineChart>
      <c:catAx>
        <c:axId val="572236384"/>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241304"/>
        <c:crosses val="autoZero"/>
        <c:auto val="1"/>
        <c:lblAlgn val="ctr"/>
        <c:lblOffset val="100"/>
        <c:noMultiLvlLbl val="0"/>
      </c:catAx>
      <c:valAx>
        <c:axId val="572241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Home  Values in USD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236384"/>
        <c:crosses val="autoZero"/>
        <c:crossBetween val="between"/>
      </c:valAx>
      <c:valAx>
        <c:axId val="31135969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Rates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1358056"/>
        <c:crosses val="max"/>
        <c:crossBetween val="between"/>
      </c:valAx>
      <c:catAx>
        <c:axId val="311358056"/>
        <c:scaling>
          <c:orientation val="minMax"/>
        </c:scaling>
        <c:delete val="1"/>
        <c:axPos val="b"/>
        <c:numFmt formatCode="General" sourceLinked="1"/>
        <c:majorTickMark val="out"/>
        <c:minorTickMark val="none"/>
        <c:tickLblPos val="nextTo"/>
        <c:crossAx val="3113596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0EA573-4C7C-4CCB-BCC9-70E83E04155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E93DB54-459C-4E31-87D6-064013C7AD5D}">
      <dgm:prSet/>
      <dgm:spPr/>
      <dgm:t>
        <a:bodyPr/>
        <a:lstStyle/>
        <a:p>
          <a:r>
            <a:rPr lang="en-US"/>
            <a:t>The Story</a:t>
          </a:r>
        </a:p>
      </dgm:t>
    </dgm:pt>
    <dgm:pt modelId="{3525AC84-6BE6-4209-AFB6-E301AA1CB355}" type="parTrans" cxnId="{864EE0C8-4E6A-48EA-B3AE-BDC1C7E5225E}">
      <dgm:prSet/>
      <dgm:spPr/>
      <dgm:t>
        <a:bodyPr/>
        <a:lstStyle/>
        <a:p>
          <a:endParaRPr lang="en-US"/>
        </a:p>
      </dgm:t>
    </dgm:pt>
    <dgm:pt modelId="{BD3E73FA-A9A7-4128-9AA0-08F87AD48D22}" type="sibTrans" cxnId="{864EE0C8-4E6A-48EA-B3AE-BDC1C7E5225E}">
      <dgm:prSet/>
      <dgm:spPr/>
      <dgm:t>
        <a:bodyPr/>
        <a:lstStyle/>
        <a:p>
          <a:endParaRPr lang="en-US"/>
        </a:p>
      </dgm:t>
    </dgm:pt>
    <dgm:pt modelId="{0E6A82C3-1306-4B4A-BCA0-A99ABDD85E46}">
      <dgm:prSet/>
      <dgm:spPr/>
      <dgm:t>
        <a:bodyPr/>
        <a:lstStyle/>
        <a:p>
          <a:r>
            <a:rPr lang="en-US"/>
            <a:t>Overview of the Data</a:t>
          </a:r>
        </a:p>
      </dgm:t>
    </dgm:pt>
    <dgm:pt modelId="{0ED0863F-4127-46D3-ADAF-D1B0B21D3B96}" type="parTrans" cxnId="{7EAF32D9-5679-48EB-B41E-A2DDECFF366F}">
      <dgm:prSet/>
      <dgm:spPr/>
      <dgm:t>
        <a:bodyPr/>
        <a:lstStyle/>
        <a:p>
          <a:endParaRPr lang="en-US"/>
        </a:p>
      </dgm:t>
    </dgm:pt>
    <dgm:pt modelId="{8CBF4C29-E29D-48D8-91D9-91DB1A551188}" type="sibTrans" cxnId="{7EAF32D9-5679-48EB-B41E-A2DDECFF366F}">
      <dgm:prSet/>
      <dgm:spPr/>
      <dgm:t>
        <a:bodyPr/>
        <a:lstStyle/>
        <a:p>
          <a:endParaRPr lang="en-US"/>
        </a:p>
      </dgm:t>
    </dgm:pt>
    <dgm:pt modelId="{EB61B473-1D0C-4DA2-9BEE-95922ABDF564}">
      <dgm:prSet/>
      <dgm:spPr/>
      <dgm:t>
        <a:bodyPr/>
        <a:lstStyle/>
        <a:p>
          <a:r>
            <a:rPr lang="en-US"/>
            <a:t>Source</a:t>
          </a:r>
        </a:p>
      </dgm:t>
    </dgm:pt>
    <dgm:pt modelId="{5BC1E363-EB7B-411B-BC91-E95D865FB06D}" type="parTrans" cxnId="{A6EFF56A-EEA4-4EC2-836A-2B90CBD32484}">
      <dgm:prSet/>
      <dgm:spPr/>
      <dgm:t>
        <a:bodyPr/>
        <a:lstStyle/>
        <a:p>
          <a:endParaRPr lang="en-US"/>
        </a:p>
      </dgm:t>
    </dgm:pt>
    <dgm:pt modelId="{F9DDE637-23A5-4727-BD62-4BBE2FA79EE9}" type="sibTrans" cxnId="{A6EFF56A-EEA4-4EC2-836A-2B90CBD32484}">
      <dgm:prSet/>
      <dgm:spPr/>
      <dgm:t>
        <a:bodyPr/>
        <a:lstStyle/>
        <a:p>
          <a:endParaRPr lang="en-US"/>
        </a:p>
      </dgm:t>
    </dgm:pt>
    <dgm:pt modelId="{4435815F-216F-4555-85C6-BF8D54BAC7D9}">
      <dgm:prSet/>
      <dgm:spPr/>
      <dgm:t>
        <a:bodyPr/>
        <a:lstStyle/>
        <a:p>
          <a:r>
            <a:rPr lang="en-US" dirty="0"/>
            <a:t>Variables / Data Types</a:t>
          </a:r>
        </a:p>
      </dgm:t>
    </dgm:pt>
    <dgm:pt modelId="{30171B1A-088B-43F4-A44E-02331D0DD135}" type="parTrans" cxnId="{6B108CCD-0922-4FEA-9ACF-0B2647FCA86A}">
      <dgm:prSet/>
      <dgm:spPr/>
      <dgm:t>
        <a:bodyPr/>
        <a:lstStyle/>
        <a:p>
          <a:endParaRPr lang="en-US"/>
        </a:p>
      </dgm:t>
    </dgm:pt>
    <dgm:pt modelId="{A634AB60-60CA-4644-B013-CCDB6F11F3AE}" type="sibTrans" cxnId="{6B108CCD-0922-4FEA-9ACF-0B2647FCA86A}">
      <dgm:prSet/>
      <dgm:spPr/>
      <dgm:t>
        <a:bodyPr/>
        <a:lstStyle/>
        <a:p>
          <a:endParaRPr lang="en-US"/>
        </a:p>
      </dgm:t>
    </dgm:pt>
    <dgm:pt modelId="{43CA2AE8-42C7-48CB-ACF5-9297BA73E71A}">
      <dgm:prSet/>
      <dgm:spPr/>
      <dgm:t>
        <a:bodyPr/>
        <a:lstStyle/>
        <a:p>
          <a:r>
            <a:rPr lang="en-US"/>
            <a:t>Marks &amp; Channels</a:t>
          </a:r>
        </a:p>
      </dgm:t>
    </dgm:pt>
    <dgm:pt modelId="{72695B95-EBB9-49B2-81C4-B11B6DBE3363}" type="parTrans" cxnId="{8BF59615-6DA0-4F6B-AC6E-C0BBE58205CB}">
      <dgm:prSet/>
      <dgm:spPr/>
      <dgm:t>
        <a:bodyPr/>
        <a:lstStyle/>
        <a:p>
          <a:endParaRPr lang="en-US"/>
        </a:p>
      </dgm:t>
    </dgm:pt>
    <dgm:pt modelId="{87735D04-E2E3-4C79-AFBF-70A84D2F1091}" type="sibTrans" cxnId="{8BF59615-6DA0-4F6B-AC6E-C0BBE58205CB}">
      <dgm:prSet/>
      <dgm:spPr/>
      <dgm:t>
        <a:bodyPr/>
        <a:lstStyle/>
        <a:p>
          <a:endParaRPr lang="en-US"/>
        </a:p>
      </dgm:t>
    </dgm:pt>
    <dgm:pt modelId="{72F3B353-6EAE-4F72-9C64-6C5105040519}">
      <dgm:prSet/>
      <dgm:spPr/>
      <dgm:t>
        <a:bodyPr/>
        <a:lstStyle/>
        <a:p>
          <a:r>
            <a:rPr lang="en-US"/>
            <a:t>Conclusion &amp; Wrap-up</a:t>
          </a:r>
        </a:p>
      </dgm:t>
    </dgm:pt>
    <dgm:pt modelId="{F172BB01-EC15-4367-973C-60BCA1B8E157}" type="parTrans" cxnId="{718D55A9-B5F0-469D-A5B3-DA75111923BE}">
      <dgm:prSet/>
      <dgm:spPr/>
      <dgm:t>
        <a:bodyPr/>
        <a:lstStyle/>
        <a:p>
          <a:endParaRPr lang="en-US"/>
        </a:p>
      </dgm:t>
    </dgm:pt>
    <dgm:pt modelId="{38412977-41EB-4091-B8C8-17B80CDC0940}" type="sibTrans" cxnId="{718D55A9-B5F0-469D-A5B3-DA75111923BE}">
      <dgm:prSet/>
      <dgm:spPr/>
      <dgm:t>
        <a:bodyPr/>
        <a:lstStyle/>
        <a:p>
          <a:endParaRPr lang="en-US"/>
        </a:p>
      </dgm:t>
    </dgm:pt>
    <dgm:pt modelId="{6048DA8E-FEAB-4B64-BC0E-D34F0C037A1C}" type="pres">
      <dgm:prSet presAssocID="{E50EA573-4C7C-4CCB-BCC9-70E83E041551}" presName="linear" presStyleCnt="0">
        <dgm:presLayoutVars>
          <dgm:animLvl val="lvl"/>
          <dgm:resizeHandles val="exact"/>
        </dgm:presLayoutVars>
      </dgm:prSet>
      <dgm:spPr/>
    </dgm:pt>
    <dgm:pt modelId="{DFD53989-5A35-4451-ABC4-2B2AF99736F3}" type="pres">
      <dgm:prSet presAssocID="{DE93DB54-459C-4E31-87D6-064013C7AD5D}" presName="parentText" presStyleLbl="node1" presStyleIdx="0" presStyleCnt="4">
        <dgm:presLayoutVars>
          <dgm:chMax val="0"/>
          <dgm:bulletEnabled val="1"/>
        </dgm:presLayoutVars>
      </dgm:prSet>
      <dgm:spPr/>
    </dgm:pt>
    <dgm:pt modelId="{DC299F70-0969-481D-87F7-8175A32B9707}" type="pres">
      <dgm:prSet presAssocID="{BD3E73FA-A9A7-4128-9AA0-08F87AD48D22}" presName="spacer" presStyleCnt="0"/>
      <dgm:spPr/>
    </dgm:pt>
    <dgm:pt modelId="{E215BF72-FFB4-4A2E-99DC-F0521B060488}" type="pres">
      <dgm:prSet presAssocID="{0E6A82C3-1306-4B4A-BCA0-A99ABDD85E46}" presName="parentText" presStyleLbl="node1" presStyleIdx="1" presStyleCnt="4">
        <dgm:presLayoutVars>
          <dgm:chMax val="0"/>
          <dgm:bulletEnabled val="1"/>
        </dgm:presLayoutVars>
      </dgm:prSet>
      <dgm:spPr/>
    </dgm:pt>
    <dgm:pt modelId="{897049DE-3ACD-4B2A-A71E-BC382FD1C724}" type="pres">
      <dgm:prSet presAssocID="{0E6A82C3-1306-4B4A-BCA0-A99ABDD85E46}" presName="childText" presStyleLbl="revTx" presStyleIdx="0" presStyleCnt="1">
        <dgm:presLayoutVars>
          <dgm:bulletEnabled val="1"/>
        </dgm:presLayoutVars>
      </dgm:prSet>
      <dgm:spPr/>
    </dgm:pt>
    <dgm:pt modelId="{22942DE2-1C93-4723-8C7E-C024D290BFFC}" type="pres">
      <dgm:prSet presAssocID="{43CA2AE8-42C7-48CB-ACF5-9297BA73E71A}" presName="parentText" presStyleLbl="node1" presStyleIdx="2" presStyleCnt="4">
        <dgm:presLayoutVars>
          <dgm:chMax val="0"/>
          <dgm:bulletEnabled val="1"/>
        </dgm:presLayoutVars>
      </dgm:prSet>
      <dgm:spPr/>
    </dgm:pt>
    <dgm:pt modelId="{BAAE48F8-A573-4146-9A2D-3FA0872DE48F}" type="pres">
      <dgm:prSet presAssocID="{87735D04-E2E3-4C79-AFBF-70A84D2F1091}" presName="spacer" presStyleCnt="0"/>
      <dgm:spPr/>
    </dgm:pt>
    <dgm:pt modelId="{F7EA843E-7750-4C40-AE12-929CDE9D90C0}" type="pres">
      <dgm:prSet presAssocID="{72F3B353-6EAE-4F72-9C64-6C5105040519}" presName="parentText" presStyleLbl="node1" presStyleIdx="3" presStyleCnt="4">
        <dgm:presLayoutVars>
          <dgm:chMax val="0"/>
          <dgm:bulletEnabled val="1"/>
        </dgm:presLayoutVars>
      </dgm:prSet>
      <dgm:spPr/>
    </dgm:pt>
  </dgm:ptLst>
  <dgm:cxnLst>
    <dgm:cxn modelId="{A9E9C106-D9C7-41CE-BF81-9F83C86F3928}" type="presOf" srcId="{E50EA573-4C7C-4CCB-BCC9-70E83E041551}" destId="{6048DA8E-FEAB-4B64-BC0E-D34F0C037A1C}" srcOrd="0" destOrd="0" presId="urn:microsoft.com/office/officeart/2005/8/layout/vList2"/>
    <dgm:cxn modelId="{8BF59615-6DA0-4F6B-AC6E-C0BBE58205CB}" srcId="{E50EA573-4C7C-4CCB-BCC9-70E83E041551}" destId="{43CA2AE8-42C7-48CB-ACF5-9297BA73E71A}" srcOrd="2" destOrd="0" parTransId="{72695B95-EBB9-49B2-81C4-B11B6DBE3363}" sibTransId="{87735D04-E2E3-4C79-AFBF-70A84D2F1091}"/>
    <dgm:cxn modelId="{B3C53D20-CEF2-4E84-929D-8766F40FB6A8}" type="presOf" srcId="{4435815F-216F-4555-85C6-BF8D54BAC7D9}" destId="{897049DE-3ACD-4B2A-A71E-BC382FD1C724}" srcOrd="0" destOrd="1" presId="urn:microsoft.com/office/officeart/2005/8/layout/vList2"/>
    <dgm:cxn modelId="{5D0B5F3A-CE81-4815-93FA-18C934A60FF9}" type="presOf" srcId="{43CA2AE8-42C7-48CB-ACF5-9297BA73E71A}" destId="{22942DE2-1C93-4723-8C7E-C024D290BFFC}" srcOrd="0" destOrd="0" presId="urn:microsoft.com/office/officeart/2005/8/layout/vList2"/>
    <dgm:cxn modelId="{A6EFF56A-EEA4-4EC2-836A-2B90CBD32484}" srcId="{0E6A82C3-1306-4B4A-BCA0-A99ABDD85E46}" destId="{EB61B473-1D0C-4DA2-9BEE-95922ABDF564}" srcOrd="0" destOrd="0" parTransId="{5BC1E363-EB7B-411B-BC91-E95D865FB06D}" sibTransId="{F9DDE637-23A5-4727-BD62-4BBE2FA79EE9}"/>
    <dgm:cxn modelId="{59716B8C-FE59-4EC1-8B28-FED309F1B410}" type="presOf" srcId="{DE93DB54-459C-4E31-87D6-064013C7AD5D}" destId="{DFD53989-5A35-4451-ABC4-2B2AF99736F3}" srcOrd="0" destOrd="0" presId="urn:microsoft.com/office/officeart/2005/8/layout/vList2"/>
    <dgm:cxn modelId="{718D55A9-B5F0-469D-A5B3-DA75111923BE}" srcId="{E50EA573-4C7C-4CCB-BCC9-70E83E041551}" destId="{72F3B353-6EAE-4F72-9C64-6C5105040519}" srcOrd="3" destOrd="0" parTransId="{F172BB01-EC15-4367-973C-60BCA1B8E157}" sibTransId="{38412977-41EB-4091-B8C8-17B80CDC0940}"/>
    <dgm:cxn modelId="{864EE0C8-4E6A-48EA-B3AE-BDC1C7E5225E}" srcId="{E50EA573-4C7C-4CCB-BCC9-70E83E041551}" destId="{DE93DB54-459C-4E31-87D6-064013C7AD5D}" srcOrd="0" destOrd="0" parTransId="{3525AC84-6BE6-4209-AFB6-E301AA1CB355}" sibTransId="{BD3E73FA-A9A7-4128-9AA0-08F87AD48D22}"/>
    <dgm:cxn modelId="{201962C9-BC9B-4281-AD92-0DCD66AE7BC5}" type="presOf" srcId="{EB61B473-1D0C-4DA2-9BEE-95922ABDF564}" destId="{897049DE-3ACD-4B2A-A71E-BC382FD1C724}" srcOrd="0" destOrd="0" presId="urn:microsoft.com/office/officeart/2005/8/layout/vList2"/>
    <dgm:cxn modelId="{6B108CCD-0922-4FEA-9ACF-0B2647FCA86A}" srcId="{0E6A82C3-1306-4B4A-BCA0-A99ABDD85E46}" destId="{4435815F-216F-4555-85C6-BF8D54BAC7D9}" srcOrd="1" destOrd="0" parTransId="{30171B1A-088B-43F4-A44E-02331D0DD135}" sibTransId="{A634AB60-60CA-4644-B013-CCDB6F11F3AE}"/>
    <dgm:cxn modelId="{7EAF32D9-5679-48EB-B41E-A2DDECFF366F}" srcId="{E50EA573-4C7C-4CCB-BCC9-70E83E041551}" destId="{0E6A82C3-1306-4B4A-BCA0-A99ABDD85E46}" srcOrd="1" destOrd="0" parTransId="{0ED0863F-4127-46D3-ADAF-D1B0B21D3B96}" sibTransId="{8CBF4C29-E29D-48D8-91D9-91DB1A551188}"/>
    <dgm:cxn modelId="{A7E6EBDC-DC06-47C6-8DFA-B2149192E6A3}" type="presOf" srcId="{0E6A82C3-1306-4B4A-BCA0-A99ABDD85E46}" destId="{E215BF72-FFB4-4A2E-99DC-F0521B060488}" srcOrd="0" destOrd="0" presId="urn:microsoft.com/office/officeart/2005/8/layout/vList2"/>
    <dgm:cxn modelId="{C7F580EC-DCED-48C2-B72A-1A17E543CFDA}" type="presOf" srcId="{72F3B353-6EAE-4F72-9C64-6C5105040519}" destId="{F7EA843E-7750-4C40-AE12-929CDE9D90C0}" srcOrd="0" destOrd="0" presId="urn:microsoft.com/office/officeart/2005/8/layout/vList2"/>
    <dgm:cxn modelId="{D1CE10FB-F57F-43E5-8B3B-41617CDE76F9}" type="presParOf" srcId="{6048DA8E-FEAB-4B64-BC0E-D34F0C037A1C}" destId="{DFD53989-5A35-4451-ABC4-2B2AF99736F3}" srcOrd="0" destOrd="0" presId="urn:microsoft.com/office/officeart/2005/8/layout/vList2"/>
    <dgm:cxn modelId="{1FBA878D-D713-4CA5-A121-0912867D430A}" type="presParOf" srcId="{6048DA8E-FEAB-4B64-BC0E-D34F0C037A1C}" destId="{DC299F70-0969-481D-87F7-8175A32B9707}" srcOrd="1" destOrd="0" presId="urn:microsoft.com/office/officeart/2005/8/layout/vList2"/>
    <dgm:cxn modelId="{9DD183F1-79C0-4DAA-909A-7BCB385C7E47}" type="presParOf" srcId="{6048DA8E-FEAB-4B64-BC0E-D34F0C037A1C}" destId="{E215BF72-FFB4-4A2E-99DC-F0521B060488}" srcOrd="2" destOrd="0" presId="urn:microsoft.com/office/officeart/2005/8/layout/vList2"/>
    <dgm:cxn modelId="{B8330448-3F13-4B5F-9D8F-7D5F0D7A7990}" type="presParOf" srcId="{6048DA8E-FEAB-4B64-BC0E-D34F0C037A1C}" destId="{897049DE-3ACD-4B2A-A71E-BC382FD1C724}" srcOrd="3" destOrd="0" presId="urn:microsoft.com/office/officeart/2005/8/layout/vList2"/>
    <dgm:cxn modelId="{B96BB186-5A17-4A55-8175-4BF16DCD5EE9}" type="presParOf" srcId="{6048DA8E-FEAB-4B64-BC0E-D34F0C037A1C}" destId="{22942DE2-1C93-4723-8C7E-C024D290BFFC}" srcOrd="4" destOrd="0" presId="urn:microsoft.com/office/officeart/2005/8/layout/vList2"/>
    <dgm:cxn modelId="{B85B565C-E04E-40FE-BECC-95C96056A341}" type="presParOf" srcId="{6048DA8E-FEAB-4B64-BC0E-D34F0C037A1C}" destId="{BAAE48F8-A573-4146-9A2D-3FA0872DE48F}" srcOrd="5" destOrd="0" presId="urn:microsoft.com/office/officeart/2005/8/layout/vList2"/>
    <dgm:cxn modelId="{6E667D4F-1C4E-4CEC-9B63-8A935B7AE90A}" type="presParOf" srcId="{6048DA8E-FEAB-4B64-BC0E-D34F0C037A1C}" destId="{F7EA843E-7750-4C40-AE12-929CDE9D90C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160465-3C81-4177-9210-C1B021DC5CFB}" type="doc">
      <dgm:prSet loTypeId="urn:microsoft.com/office/officeart/2008/layout/CircleAccentTimeline" loCatId="process" qsTypeId="urn:microsoft.com/office/officeart/2005/8/quickstyle/simple1" qsCatId="simple" csTypeId="urn:microsoft.com/office/officeart/2005/8/colors/colorful3" csCatId="colorful" phldr="1"/>
      <dgm:spPr/>
      <dgm:t>
        <a:bodyPr/>
        <a:lstStyle/>
        <a:p>
          <a:endParaRPr lang="en-US"/>
        </a:p>
      </dgm:t>
    </dgm:pt>
    <dgm:pt modelId="{E3A35B6D-66A2-4C3B-84F3-D916784F6F1B}">
      <dgm:prSet phldrT="[Text]"/>
      <dgm:spPr/>
      <dgm:t>
        <a:bodyPr/>
        <a:lstStyle/>
        <a:p>
          <a:r>
            <a:rPr lang="en-US" dirty="0"/>
            <a:t>Jan 2020:  Reports of viral pneumonia - CDC</a:t>
          </a:r>
        </a:p>
      </dgm:t>
    </dgm:pt>
    <dgm:pt modelId="{D686938E-F631-4BF1-A4E9-F61304FEA603}" type="parTrans" cxnId="{5F221040-55C2-4007-9944-38A47D1C5EDD}">
      <dgm:prSet/>
      <dgm:spPr/>
      <dgm:t>
        <a:bodyPr/>
        <a:lstStyle/>
        <a:p>
          <a:endParaRPr lang="en-US"/>
        </a:p>
      </dgm:t>
    </dgm:pt>
    <dgm:pt modelId="{58BF1A6D-981F-400C-A9D3-1FCED99FDE83}" type="sibTrans" cxnId="{5F221040-55C2-4007-9944-38A47D1C5EDD}">
      <dgm:prSet/>
      <dgm:spPr/>
      <dgm:t>
        <a:bodyPr/>
        <a:lstStyle/>
        <a:p>
          <a:endParaRPr lang="en-US"/>
        </a:p>
      </dgm:t>
    </dgm:pt>
    <dgm:pt modelId="{C13552DD-F5E7-4ED5-95BB-43D419C4E95C}">
      <dgm:prSet phldrT="[Text]"/>
      <dgm:spPr/>
      <dgm:t>
        <a:bodyPr/>
        <a:lstStyle/>
        <a:p>
          <a:r>
            <a:rPr lang="en-US" dirty="0"/>
            <a:t>No impact to Housing</a:t>
          </a:r>
        </a:p>
      </dgm:t>
    </dgm:pt>
    <dgm:pt modelId="{415EBE33-FD58-47F8-B295-F8CB5868E8E8}" type="parTrans" cxnId="{F8DA74C8-114F-4FB5-8F2C-1D0143699DBE}">
      <dgm:prSet/>
      <dgm:spPr/>
      <dgm:t>
        <a:bodyPr/>
        <a:lstStyle/>
        <a:p>
          <a:endParaRPr lang="en-US"/>
        </a:p>
      </dgm:t>
    </dgm:pt>
    <dgm:pt modelId="{47B53359-E72A-43F6-A0F4-A1080319EA9B}" type="sibTrans" cxnId="{F8DA74C8-114F-4FB5-8F2C-1D0143699DBE}">
      <dgm:prSet/>
      <dgm:spPr/>
      <dgm:t>
        <a:bodyPr/>
        <a:lstStyle/>
        <a:p>
          <a:endParaRPr lang="en-US"/>
        </a:p>
      </dgm:t>
    </dgm:pt>
    <dgm:pt modelId="{9512DC88-D0C5-4AA6-B730-07A0420A5FD9}">
      <dgm:prSet phldrT="[Text]"/>
      <dgm:spPr/>
      <dgm:t>
        <a:bodyPr/>
        <a:lstStyle/>
        <a:p>
          <a:r>
            <a:rPr lang="en-US" dirty="0"/>
            <a:t>Home prices &amp; Sales are up</a:t>
          </a:r>
        </a:p>
      </dgm:t>
    </dgm:pt>
    <dgm:pt modelId="{82E52BF2-F181-41DB-90A7-1F59F1B6AC0C}" type="parTrans" cxnId="{E011236C-A9BE-474F-B445-5FBF0DFF2FBC}">
      <dgm:prSet/>
      <dgm:spPr/>
      <dgm:t>
        <a:bodyPr/>
        <a:lstStyle/>
        <a:p>
          <a:endParaRPr lang="en-US"/>
        </a:p>
      </dgm:t>
    </dgm:pt>
    <dgm:pt modelId="{BD627628-34B7-479D-BBBB-6DAB26D65D5E}" type="sibTrans" cxnId="{E011236C-A9BE-474F-B445-5FBF0DFF2FBC}">
      <dgm:prSet/>
      <dgm:spPr/>
      <dgm:t>
        <a:bodyPr/>
        <a:lstStyle/>
        <a:p>
          <a:endParaRPr lang="en-US"/>
        </a:p>
      </dgm:t>
    </dgm:pt>
    <dgm:pt modelId="{0D398390-B9B8-42B3-AD92-86AA3C946390}">
      <dgm:prSet phldrT="[Text]"/>
      <dgm:spPr/>
      <dgm:t>
        <a:bodyPr/>
        <a:lstStyle/>
        <a:p>
          <a:r>
            <a:rPr lang="en-US" dirty="0"/>
            <a:t>Feb 2020:  Reports are growing: Novel coronavirus. US Alerted.</a:t>
          </a:r>
        </a:p>
      </dgm:t>
    </dgm:pt>
    <dgm:pt modelId="{497B62AF-1FDA-419A-8C25-DD0A08B5D537}" type="parTrans" cxnId="{9FAFDC08-48B4-4E12-9E35-CA686AA0617C}">
      <dgm:prSet/>
      <dgm:spPr/>
      <dgm:t>
        <a:bodyPr/>
        <a:lstStyle/>
        <a:p>
          <a:endParaRPr lang="en-US"/>
        </a:p>
      </dgm:t>
    </dgm:pt>
    <dgm:pt modelId="{90575C26-65DC-4A9E-B8A2-C8107B027D43}" type="sibTrans" cxnId="{9FAFDC08-48B4-4E12-9E35-CA686AA0617C}">
      <dgm:prSet/>
      <dgm:spPr/>
      <dgm:t>
        <a:bodyPr/>
        <a:lstStyle/>
        <a:p>
          <a:endParaRPr lang="en-US"/>
        </a:p>
      </dgm:t>
    </dgm:pt>
    <dgm:pt modelId="{D97372B0-50D7-4492-9BE8-B3B9647AAD15}">
      <dgm:prSet phldrT="[Text]"/>
      <dgm:spPr/>
      <dgm:t>
        <a:bodyPr/>
        <a:lstStyle/>
        <a:p>
          <a:r>
            <a:rPr lang="en-US" dirty="0"/>
            <a:t>Open House attendance begins to drop</a:t>
          </a:r>
        </a:p>
      </dgm:t>
    </dgm:pt>
    <dgm:pt modelId="{AB160507-5F95-4BED-9789-FA0954F61719}" type="parTrans" cxnId="{A8FB7C04-A72C-4DC2-81C3-728AC25F9C5E}">
      <dgm:prSet/>
      <dgm:spPr/>
      <dgm:t>
        <a:bodyPr/>
        <a:lstStyle/>
        <a:p>
          <a:endParaRPr lang="en-US"/>
        </a:p>
      </dgm:t>
    </dgm:pt>
    <dgm:pt modelId="{4F4860D7-46B7-4EE6-8393-16222F2F94A4}" type="sibTrans" cxnId="{A8FB7C04-A72C-4DC2-81C3-728AC25F9C5E}">
      <dgm:prSet/>
      <dgm:spPr/>
      <dgm:t>
        <a:bodyPr/>
        <a:lstStyle/>
        <a:p>
          <a:endParaRPr lang="en-US"/>
        </a:p>
      </dgm:t>
    </dgm:pt>
    <dgm:pt modelId="{54067BC8-BE08-4EAF-B166-4A749DA380E6}">
      <dgm:prSet phldrT="[Text]"/>
      <dgm:spPr/>
      <dgm:t>
        <a:bodyPr/>
        <a:lstStyle/>
        <a:p>
          <a:r>
            <a:rPr lang="en-US" dirty="0"/>
            <a:t>Mar 2020: US call to action. Stay home orders. Life changes </a:t>
          </a:r>
        </a:p>
      </dgm:t>
    </dgm:pt>
    <dgm:pt modelId="{341F8DC2-34F7-4BF0-8C26-C0A77A8619F8}" type="parTrans" cxnId="{7D8B83CA-A80D-4390-8B8E-EEEA71B566C8}">
      <dgm:prSet/>
      <dgm:spPr/>
      <dgm:t>
        <a:bodyPr/>
        <a:lstStyle/>
        <a:p>
          <a:endParaRPr lang="en-US"/>
        </a:p>
      </dgm:t>
    </dgm:pt>
    <dgm:pt modelId="{832A6620-651C-4CF4-85D7-3AF0DF31195B}" type="sibTrans" cxnId="{7D8B83CA-A80D-4390-8B8E-EEEA71B566C8}">
      <dgm:prSet/>
      <dgm:spPr/>
      <dgm:t>
        <a:bodyPr/>
        <a:lstStyle/>
        <a:p>
          <a:endParaRPr lang="en-US"/>
        </a:p>
      </dgm:t>
    </dgm:pt>
    <dgm:pt modelId="{A39ACFD3-828D-4A91-9F77-B8C8148A2EE7}">
      <dgm:prSet phldrT="[Text]"/>
      <dgm:spPr/>
      <dgm:t>
        <a:bodyPr/>
        <a:lstStyle/>
        <a:p>
          <a:r>
            <a:rPr lang="en-US" dirty="0"/>
            <a:t> Open Houses cancelled</a:t>
          </a:r>
        </a:p>
      </dgm:t>
    </dgm:pt>
    <dgm:pt modelId="{2E35F5F3-B7D2-45DF-A6D7-3C9076C96186}" type="parTrans" cxnId="{88595873-5336-4F54-B9A2-F273DA784B2B}">
      <dgm:prSet/>
      <dgm:spPr/>
      <dgm:t>
        <a:bodyPr/>
        <a:lstStyle/>
        <a:p>
          <a:endParaRPr lang="en-US"/>
        </a:p>
      </dgm:t>
    </dgm:pt>
    <dgm:pt modelId="{84D9ABEF-4A62-4856-9219-0277852537B0}" type="sibTrans" cxnId="{88595873-5336-4F54-B9A2-F273DA784B2B}">
      <dgm:prSet/>
      <dgm:spPr/>
      <dgm:t>
        <a:bodyPr/>
        <a:lstStyle/>
        <a:p>
          <a:endParaRPr lang="en-US"/>
        </a:p>
      </dgm:t>
    </dgm:pt>
    <dgm:pt modelId="{58420CD4-AD79-4098-B632-5EB421ADB032}">
      <dgm:prSet phldrT="[Text]"/>
      <dgm:spPr/>
      <dgm:t>
        <a:bodyPr/>
        <a:lstStyle/>
        <a:p>
          <a:r>
            <a:rPr lang="en-US" dirty="0"/>
            <a:t>April &amp; May 2020: First Peak pandemic – mass hospitalizations, high infection &amp; mortality rates</a:t>
          </a:r>
        </a:p>
      </dgm:t>
    </dgm:pt>
    <dgm:pt modelId="{31D1586B-AFE8-4B56-8028-ABBD65142F17}" type="parTrans" cxnId="{9FE22763-5A7C-400C-AB7E-90BA188927A5}">
      <dgm:prSet/>
      <dgm:spPr/>
      <dgm:t>
        <a:bodyPr/>
        <a:lstStyle/>
        <a:p>
          <a:endParaRPr lang="en-US"/>
        </a:p>
      </dgm:t>
    </dgm:pt>
    <dgm:pt modelId="{26F7D875-1E8E-4A08-A6E9-8B7125AE0A7C}" type="sibTrans" cxnId="{9FE22763-5A7C-400C-AB7E-90BA188927A5}">
      <dgm:prSet/>
      <dgm:spPr/>
      <dgm:t>
        <a:bodyPr/>
        <a:lstStyle/>
        <a:p>
          <a:endParaRPr lang="en-US"/>
        </a:p>
      </dgm:t>
    </dgm:pt>
    <dgm:pt modelId="{E0496505-BCDF-4D63-8D78-39136940670E}">
      <dgm:prSet phldrT="[Text]"/>
      <dgm:spPr/>
      <dgm:t>
        <a:bodyPr/>
        <a:lstStyle/>
        <a:p>
          <a:r>
            <a:rPr lang="en-US" dirty="0"/>
            <a:t>Housing Industry is frozen</a:t>
          </a:r>
        </a:p>
      </dgm:t>
    </dgm:pt>
    <dgm:pt modelId="{7A378929-0400-4D5A-A054-91AA1913E87B}" type="parTrans" cxnId="{8D54D5A0-F431-4B99-84AF-CA3DE20FF9EA}">
      <dgm:prSet/>
      <dgm:spPr/>
      <dgm:t>
        <a:bodyPr/>
        <a:lstStyle/>
        <a:p>
          <a:endParaRPr lang="en-US"/>
        </a:p>
      </dgm:t>
    </dgm:pt>
    <dgm:pt modelId="{DCE4810C-49DD-41A5-8F6B-A355EBF1A5D9}" type="sibTrans" cxnId="{8D54D5A0-F431-4B99-84AF-CA3DE20FF9EA}">
      <dgm:prSet/>
      <dgm:spPr/>
      <dgm:t>
        <a:bodyPr/>
        <a:lstStyle/>
        <a:p>
          <a:endParaRPr lang="en-US"/>
        </a:p>
      </dgm:t>
    </dgm:pt>
    <dgm:pt modelId="{8DA70540-D489-41F7-AACB-C135022A82B0}" type="pres">
      <dgm:prSet presAssocID="{21160465-3C81-4177-9210-C1B021DC5CFB}" presName="Name0" presStyleCnt="0">
        <dgm:presLayoutVars>
          <dgm:dir/>
        </dgm:presLayoutVars>
      </dgm:prSet>
      <dgm:spPr/>
    </dgm:pt>
    <dgm:pt modelId="{502499C6-664C-4F10-8847-88DD5AD2693E}" type="pres">
      <dgm:prSet presAssocID="{E3A35B6D-66A2-4C3B-84F3-D916784F6F1B}" presName="parComposite" presStyleCnt="0"/>
      <dgm:spPr/>
    </dgm:pt>
    <dgm:pt modelId="{4C3314B9-292B-4480-A826-B589E9D5B4D9}" type="pres">
      <dgm:prSet presAssocID="{E3A35B6D-66A2-4C3B-84F3-D916784F6F1B}" presName="parBigCircle" presStyleLbl="node0" presStyleIdx="0" presStyleCnt="4"/>
      <dgm:spPr/>
    </dgm:pt>
    <dgm:pt modelId="{486A16B6-BAB9-4072-B84D-76F0CCE94382}" type="pres">
      <dgm:prSet presAssocID="{E3A35B6D-66A2-4C3B-84F3-D916784F6F1B}" presName="parTx" presStyleLbl="revTx" presStyleIdx="0" presStyleCnt="14"/>
      <dgm:spPr/>
    </dgm:pt>
    <dgm:pt modelId="{9897CA8A-E164-44B3-92A4-A83158C35470}" type="pres">
      <dgm:prSet presAssocID="{E3A35B6D-66A2-4C3B-84F3-D916784F6F1B}" presName="bSpace" presStyleCnt="0"/>
      <dgm:spPr/>
    </dgm:pt>
    <dgm:pt modelId="{97F99EF5-ADEE-47AC-9878-75082531B454}" type="pres">
      <dgm:prSet presAssocID="{E3A35B6D-66A2-4C3B-84F3-D916784F6F1B}" presName="parBackupNorm" presStyleCnt="0"/>
      <dgm:spPr/>
    </dgm:pt>
    <dgm:pt modelId="{A57EF095-C31B-4BAA-AB36-6DB41A619377}" type="pres">
      <dgm:prSet presAssocID="{58BF1A6D-981F-400C-A9D3-1FCED99FDE83}" presName="parSpace" presStyleCnt="0"/>
      <dgm:spPr/>
    </dgm:pt>
    <dgm:pt modelId="{57A849C4-7FAE-48F7-A0A3-425F18437737}" type="pres">
      <dgm:prSet presAssocID="{C13552DD-F5E7-4ED5-95BB-43D419C4E95C}" presName="desBackupLeftNorm" presStyleCnt="0"/>
      <dgm:spPr/>
    </dgm:pt>
    <dgm:pt modelId="{95334533-0018-42D8-B3E7-E125E7C2DD02}" type="pres">
      <dgm:prSet presAssocID="{C13552DD-F5E7-4ED5-95BB-43D419C4E95C}" presName="desComposite" presStyleCnt="0"/>
      <dgm:spPr/>
    </dgm:pt>
    <dgm:pt modelId="{17C38C41-F527-46E5-9AEA-C65DDF2EE6BD}" type="pres">
      <dgm:prSet presAssocID="{C13552DD-F5E7-4ED5-95BB-43D419C4E95C}" presName="desCircle" presStyleLbl="node1" presStyleIdx="0" presStyleCnt="5"/>
      <dgm:spPr/>
    </dgm:pt>
    <dgm:pt modelId="{1009D816-D8B9-4189-B361-A793898D767F}" type="pres">
      <dgm:prSet presAssocID="{C13552DD-F5E7-4ED5-95BB-43D419C4E95C}" presName="chTx" presStyleLbl="revTx" presStyleIdx="1" presStyleCnt="14"/>
      <dgm:spPr/>
    </dgm:pt>
    <dgm:pt modelId="{84C14401-CFC5-476F-80D1-FBA100CDEB9E}" type="pres">
      <dgm:prSet presAssocID="{C13552DD-F5E7-4ED5-95BB-43D419C4E95C}" presName="desTx" presStyleLbl="revTx" presStyleIdx="2" presStyleCnt="14">
        <dgm:presLayoutVars>
          <dgm:bulletEnabled val="1"/>
        </dgm:presLayoutVars>
      </dgm:prSet>
      <dgm:spPr/>
    </dgm:pt>
    <dgm:pt modelId="{2F2C96D5-CD36-4227-9257-4731F0224038}" type="pres">
      <dgm:prSet presAssocID="{C13552DD-F5E7-4ED5-95BB-43D419C4E95C}" presName="desBackupRightNorm" presStyleCnt="0"/>
      <dgm:spPr/>
    </dgm:pt>
    <dgm:pt modelId="{9E634964-8C0C-48D8-9138-E6B46E70C2A5}" type="pres">
      <dgm:prSet presAssocID="{47B53359-E72A-43F6-A0F4-A1080319EA9B}" presName="desSpace" presStyleCnt="0"/>
      <dgm:spPr/>
    </dgm:pt>
    <dgm:pt modelId="{9A739C30-782B-453C-AFF9-2D2852F9B560}" type="pres">
      <dgm:prSet presAssocID="{9512DC88-D0C5-4AA6-B730-07A0420A5FD9}" presName="desBackupLeftNorm" presStyleCnt="0"/>
      <dgm:spPr/>
    </dgm:pt>
    <dgm:pt modelId="{1C19A8FE-BA05-4FB9-B9CD-F68AE19D5C55}" type="pres">
      <dgm:prSet presAssocID="{9512DC88-D0C5-4AA6-B730-07A0420A5FD9}" presName="desComposite" presStyleCnt="0"/>
      <dgm:spPr/>
    </dgm:pt>
    <dgm:pt modelId="{E889D20F-8FF2-4BB6-97E2-2DE66976218B}" type="pres">
      <dgm:prSet presAssocID="{9512DC88-D0C5-4AA6-B730-07A0420A5FD9}" presName="desCircle" presStyleLbl="node1" presStyleIdx="1" presStyleCnt="5"/>
      <dgm:spPr/>
    </dgm:pt>
    <dgm:pt modelId="{5F0C602C-8EEE-477C-9C56-F43E9D0F7B38}" type="pres">
      <dgm:prSet presAssocID="{9512DC88-D0C5-4AA6-B730-07A0420A5FD9}" presName="chTx" presStyleLbl="revTx" presStyleIdx="3" presStyleCnt="14"/>
      <dgm:spPr/>
    </dgm:pt>
    <dgm:pt modelId="{F1FBD6B6-876B-426E-805D-BA31245E2C4D}" type="pres">
      <dgm:prSet presAssocID="{9512DC88-D0C5-4AA6-B730-07A0420A5FD9}" presName="desTx" presStyleLbl="revTx" presStyleIdx="4" presStyleCnt="14">
        <dgm:presLayoutVars>
          <dgm:bulletEnabled val="1"/>
        </dgm:presLayoutVars>
      </dgm:prSet>
      <dgm:spPr/>
    </dgm:pt>
    <dgm:pt modelId="{8053C749-8264-4765-B248-2299BA80B6E6}" type="pres">
      <dgm:prSet presAssocID="{9512DC88-D0C5-4AA6-B730-07A0420A5FD9}" presName="desBackupRightNorm" presStyleCnt="0"/>
      <dgm:spPr/>
    </dgm:pt>
    <dgm:pt modelId="{F5357739-7D3E-4F67-AF44-CE3B9184C727}" type="pres">
      <dgm:prSet presAssocID="{BD627628-34B7-479D-BBBB-6DAB26D65D5E}" presName="desSpace" presStyleCnt="0"/>
      <dgm:spPr/>
    </dgm:pt>
    <dgm:pt modelId="{F18EECE0-99FC-4A62-B66B-EA3D9D4FBBAD}" type="pres">
      <dgm:prSet presAssocID="{0D398390-B9B8-42B3-AD92-86AA3C946390}" presName="parComposite" presStyleCnt="0"/>
      <dgm:spPr/>
    </dgm:pt>
    <dgm:pt modelId="{2E74A888-EAED-446B-B12A-0361FABC0526}" type="pres">
      <dgm:prSet presAssocID="{0D398390-B9B8-42B3-AD92-86AA3C946390}" presName="parBigCircle" presStyleLbl="node0" presStyleIdx="1" presStyleCnt="4"/>
      <dgm:spPr/>
    </dgm:pt>
    <dgm:pt modelId="{0611F067-6300-4357-8E5B-08D33AD10A6B}" type="pres">
      <dgm:prSet presAssocID="{0D398390-B9B8-42B3-AD92-86AA3C946390}" presName="parTx" presStyleLbl="revTx" presStyleIdx="5" presStyleCnt="14"/>
      <dgm:spPr/>
    </dgm:pt>
    <dgm:pt modelId="{C153BC95-B633-4170-9B47-1F38382EDA59}" type="pres">
      <dgm:prSet presAssocID="{0D398390-B9B8-42B3-AD92-86AA3C946390}" presName="bSpace" presStyleCnt="0"/>
      <dgm:spPr/>
    </dgm:pt>
    <dgm:pt modelId="{FCB87F57-7CCC-47B4-AF2D-EA156E685EB2}" type="pres">
      <dgm:prSet presAssocID="{0D398390-B9B8-42B3-AD92-86AA3C946390}" presName="parBackupNorm" presStyleCnt="0"/>
      <dgm:spPr/>
    </dgm:pt>
    <dgm:pt modelId="{E15E8BAE-01CA-4896-8337-98466853E3B3}" type="pres">
      <dgm:prSet presAssocID="{90575C26-65DC-4A9E-B8A2-C8107B027D43}" presName="parSpace" presStyleCnt="0"/>
      <dgm:spPr/>
    </dgm:pt>
    <dgm:pt modelId="{DE1354AB-D2D0-4881-9A01-CED7B7F2D5DB}" type="pres">
      <dgm:prSet presAssocID="{D97372B0-50D7-4492-9BE8-B3B9647AAD15}" presName="desBackupLeftNorm" presStyleCnt="0"/>
      <dgm:spPr/>
    </dgm:pt>
    <dgm:pt modelId="{43D96FED-5BBA-492A-9F63-6815DEA247E9}" type="pres">
      <dgm:prSet presAssocID="{D97372B0-50D7-4492-9BE8-B3B9647AAD15}" presName="desComposite" presStyleCnt="0"/>
      <dgm:spPr/>
    </dgm:pt>
    <dgm:pt modelId="{23A06129-F463-4365-A34C-7E0AECD19505}" type="pres">
      <dgm:prSet presAssocID="{D97372B0-50D7-4492-9BE8-B3B9647AAD15}" presName="desCircle" presStyleLbl="node1" presStyleIdx="2" presStyleCnt="5"/>
      <dgm:spPr/>
    </dgm:pt>
    <dgm:pt modelId="{6B2256EE-BD7E-462A-9FC1-A2F6ADE0C615}" type="pres">
      <dgm:prSet presAssocID="{D97372B0-50D7-4492-9BE8-B3B9647AAD15}" presName="chTx" presStyleLbl="revTx" presStyleIdx="6" presStyleCnt="14"/>
      <dgm:spPr/>
    </dgm:pt>
    <dgm:pt modelId="{429B214E-F3EC-43B9-9188-4600A3789972}" type="pres">
      <dgm:prSet presAssocID="{D97372B0-50D7-4492-9BE8-B3B9647AAD15}" presName="desTx" presStyleLbl="revTx" presStyleIdx="7" presStyleCnt="14">
        <dgm:presLayoutVars>
          <dgm:bulletEnabled val="1"/>
        </dgm:presLayoutVars>
      </dgm:prSet>
      <dgm:spPr/>
    </dgm:pt>
    <dgm:pt modelId="{CD0CCC4C-5684-47A4-97AB-92CF2A5F7883}" type="pres">
      <dgm:prSet presAssocID="{D97372B0-50D7-4492-9BE8-B3B9647AAD15}" presName="desBackupRightNorm" presStyleCnt="0"/>
      <dgm:spPr/>
    </dgm:pt>
    <dgm:pt modelId="{76266579-2220-44E0-AC14-84F14DF43F89}" type="pres">
      <dgm:prSet presAssocID="{4F4860D7-46B7-4EE6-8393-16222F2F94A4}" presName="desSpace" presStyleCnt="0"/>
      <dgm:spPr/>
    </dgm:pt>
    <dgm:pt modelId="{97161A85-C898-44D6-B45E-BAD8CED6F2E8}" type="pres">
      <dgm:prSet presAssocID="{54067BC8-BE08-4EAF-B166-4A749DA380E6}" presName="parComposite" presStyleCnt="0"/>
      <dgm:spPr/>
    </dgm:pt>
    <dgm:pt modelId="{8AA990CA-EA04-4528-9F7B-6019605DF2C0}" type="pres">
      <dgm:prSet presAssocID="{54067BC8-BE08-4EAF-B166-4A749DA380E6}" presName="parBigCircle" presStyleLbl="node0" presStyleIdx="2" presStyleCnt="4"/>
      <dgm:spPr/>
    </dgm:pt>
    <dgm:pt modelId="{69CA7F83-F45F-431F-8740-DEE0750AA9C5}" type="pres">
      <dgm:prSet presAssocID="{54067BC8-BE08-4EAF-B166-4A749DA380E6}" presName="parTx" presStyleLbl="revTx" presStyleIdx="8" presStyleCnt="14"/>
      <dgm:spPr/>
    </dgm:pt>
    <dgm:pt modelId="{7B0D5F02-DD84-46D0-A8EA-534CD1D1E368}" type="pres">
      <dgm:prSet presAssocID="{54067BC8-BE08-4EAF-B166-4A749DA380E6}" presName="bSpace" presStyleCnt="0"/>
      <dgm:spPr/>
    </dgm:pt>
    <dgm:pt modelId="{3B2ABA56-9FF5-4BC7-846F-D6CD79037188}" type="pres">
      <dgm:prSet presAssocID="{54067BC8-BE08-4EAF-B166-4A749DA380E6}" presName="parBackupNorm" presStyleCnt="0"/>
      <dgm:spPr/>
    </dgm:pt>
    <dgm:pt modelId="{71ADB113-E27A-4B07-B208-E3113DF2152C}" type="pres">
      <dgm:prSet presAssocID="{832A6620-651C-4CF4-85D7-3AF0DF31195B}" presName="parSpace" presStyleCnt="0"/>
      <dgm:spPr/>
    </dgm:pt>
    <dgm:pt modelId="{1C1485D4-C41E-4F11-9BBE-AC2875CA5E36}" type="pres">
      <dgm:prSet presAssocID="{A39ACFD3-828D-4A91-9F77-B8C8148A2EE7}" presName="desBackupLeftNorm" presStyleCnt="0"/>
      <dgm:spPr/>
    </dgm:pt>
    <dgm:pt modelId="{DAE549C7-1311-497C-91EB-794F42BF4A6D}" type="pres">
      <dgm:prSet presAssocID="{A39ACFD3-828D-4A91-9F77-B8C8148A2EE7}" presName="desComposite" presStyleCnt="0"/>
      <dgm:spPr/>
    </dgm:pt>
    <dgm:pt modelId="{3D5D018D-B6E3-4B20-BAFD-549808CA0C34}" type="pres">
      <dgm:prSet presAssocID="{A39ACFD3-828D-4A91-9F77-B8C8148A2EE7}" presName="desCircle" presStyleLbl="node1" presStyleIdx="3" presStyleCnt="5"/>
      <dgm:spPr/>
    </dgm:pt>
    <dgm:pt modelId="{18FE766D-97D0-4062-AC27-386874B4B603}" type="pres">
      <dgm:prSet presAssocID="{A39ACFD3-828D-4A91-9F77-B8C8148A2EE7}" presName="chTx" presStyleLbl="revTx" presStyleIdx="9" presStyleCnt="14"/>
      <dgm:spPr/>
    </dgm:pt>
    <dgm:pt modelId="{A741DB0E-0EA4-4C2D-9EA2-4271D28E8F3D}" type="pres">
      <dgm:prSet presAssocID="{A39ACFD3-828D-4A91-9F77-B8C8148A2EE7}" presName="desTx" presStyleLbl="revTx" presStyleIdx="10" presStyleCnt="14">
        <dgm:presLayoutVars>
          <dgm:bulletEnabled val="1"/>
        </dgm:presLayoutVars>
      </dgm:prSet>
      <dgm:spPr/>
    </dgm:pt>
    <dgm:pt modelId="{7E150458-1A6A-454C-95AE-43FB32818C6F}" type="pres">
      <dgm:prSet presAssocID="{A39ACFD3-828D-4A91-9F77-B8C8148A2EE7}" presName="desBackupRightNorm" presStyleCnt="0"/>
      <dgm:spPr/>
    </dgm:pt>
    <dgm:pt modelId="{D75F1401-37ED-4FD7-888F-BF3D3E292FF0}" type="pres">
      <dgm:prSet presAssocID="{84D9ABEF-4A62-4856-9219-0277852537B0}" presName="desSpace" presStyleCnt="0"/>
      <dgm:spPr/>
    </dgm:pt>
    <dgm:pt modelId="{1C2EEEE2-887A-494C-A258-5306B262B7C3}" type="pres">
      <dgm:prSet presAssocID="{58420CD4-AD79-4098-B632-5EB421ADB032}" presName="parComposite" presStyleCnt="0"/>
      <dgm:spPr/>
    </dgm:pt>
    <dgm:pt modelId="{C08A98ED-C225-4083-8FAF-2360F8590C20}" type="pres">
      <dgm:prSet presAssocID="{58420CD4-AD79-4098-B632-5EB421ADB032}" presName="parBigCircle" presStyleLbl="node0" presStyleIdx="3" presStyleCnt="4"/>
      <dgm:spPr/>
    </dgm:pt>
    <dgm:pt modelId="{CB5A9E9C-D0D3-405A-9921-27294352A90A}" type="pres">
      <dgm:prSet presAssocID="{58420CD4-AD79-4098-B632-5EB421ADB032}" presName="parTx" presStyleLbl="revTx" presStyleIdx="11" presStyleCnt="14"/>
      <dgm:spPr/>
    </dgm:pt>
    <dgm:pt modelId="{FC2E43B0-0EA0-4B16-A7C0-86463607CA99}" type="pres">
      <dgm:prSet presAssocID="{58420CD4-AD79-4098-B632-5EB421ADB032}" presName="bSpace" presStyleCnt="0"/>
      <dgm:spPr/>
    </dgm:pt>
    <dgm:pt modelId="{5BF6E30E-ADF4-4A14-AF5F-23DA98BC963D}" type="pres">
      <dgm:prSet presAssocID="{58420CD4-AD79-4098-B632-5EB421ADB032}" presName="parBackupNorm" presStyleCnt="0"/>
      <dgm:spPr/>
    </dgm:pt>
    <dgm:pt modelId="{67DB6D91-217E-40FE-8C9C-273B2D38A8E5}" type="pres">
      <dgm:prSet presAssocID="{26F7D875-1E8E-4A08-A6E9-8B7125AE0A7C}" presName="parSpace" presStyleCnt="0"/>
      <dgm:spPr/>
    </dgm:pt>
    <dgm:pt modelId="{60ABE5CE-E11C-4FFA-8D78-F88C2690E826}" type="pres">
      <dgm:prSet presAssocID="{E0496505-BCDF-4D63-8D78-39136940670E}" presName="desBackupLeftNorm" presStyleCnt="0"/>
      <dgm:spPr/>
    </dgm:pt>
    <dgm:pt modelId="{93531E30-144A-4AD8-A478-0461F735D51E}" type="pres">
      <dgm:prSet presAssocID="{E0496505-BCDF-4D63-8D78-39136940670E}" presName="desComposite" presStyleCnt="0"/>
      <dgm:spPr/>
    </dgm:pt>
    <dgm:pt modelId="{EBB89C74-3925-48B4-B06E-BA34AC34C6E9}" type="pres">
      <dgm:prSet presAssocID="{E0496505-BCDF-4D63-8D78-39136940670E}" presName="desCircle" presStyleLbl="node1" presStyleIdx="4" presStyleCnt="5"/>
      <dgm:spPr/>
    </dgm:pt>
    <dgm:pt modelId="{F060593D-BFBC-4DE2-ACA8-17EF01645D0B}" type="pres">
      <dgm:prSet presAssocID="{E0496505-BCDF-4D63-8D78-39136940670E}" presName="chTx" presStyleLbl="revTx" presStyleIdx="12" presStyleCnt="14"/>
      <dgm:spPr/>
    </dgm:pt>
    <dgm:pt modelId="{6D4ACF89-E836-4A73-854B-8E1C41D1CA02}" type="pres">
      <dgm:prSet presAssocID="{E0496505-BCDF-4D63-8D78-39136940670E}" presName="desTx" presStyleLbl="revTx" presStyleIdx="13" presStyleCnt="14">
        <dgm:presLayoutVars>
          <dgm:bulletEnabled val="1"/>
        </dgm:presLayoutVars>
      </dgm:prSet>
      <dgm:spPr/>
    </dgm:pt>
    <dgm:pt modelId="{76841C11-ACF4-490C-8061-5AB089632A3F}" type="pres">
      <dgm:prSet presAssocID="{E0496505-BCDF-4D63-8D78-39136940670E}" presName="desBackupRightNorm" presStyleCnt="0"/>
      <dgm:spPr/>
    </dgm:pt>
    <dgm:pt modelId="{12957AE5-B2DB-4248-860B-60EEB397CBC5}" type="pres">
      <dgm:prSet presAssocID="{DCE4810C-49DD-41A5-8F6B-A355EBF1A5D9}" presName="desSpace" presStyleCnt="0"/>
      <dgm:spPr/>
    </dgm:pt>
  </dgm:ptLst>
  <dgm:cxnLst>
    <dgm:cxn modelId="{A8FB7C04-A72C-4DC2-81C3-728AC25F9C5E}" srcId="{0D398390-B9B8-42B3-AD92-86AA3C946390}" destId="{D97372B0-50D7-4492-9BE8-B3B9647AAD15}" srcOrd="0" destOrd="0" parTransId="{AB160507-5F95-4BED-9789-FA0954F61719}" sibTransId="{4F4860D7-46B7-4EE6-8393-16222F2F94A4}"/>
    <dgm:cxn modelId="{9FAFDC08-48B4-4E12-9E35-CA686AA0617C}" srcId="{21160465-3C81-4177-9210-C1B021DC5CFB}" destId="{0D398390-B9B8-42B3-AD92-86AA3C946390}" srcOrd="1" destOrd="0" parTransId="{497B62AF-1FDA-419A-8C25-DD0A08B5D537}" sibTransId="{90575C26-65DC-4A9E-B8A2-C8107B027D43}"/>
    <dgm:cxn modelId="{91914B25-408E-4855-B74F-F9DE918B5416}" type="presOf" srcId="{58420CD4-AD79-4098-B632-5EB421ADB032}" destId="{CB5A9E9C-D0D3-405A-9921-27294352A90A}" srcOrd="0" destOrd="0" presId="urn:microsoft.com/office/officeart/2008/layout/CircleAccentTimeline"/>
    <dgm:cxn modelId="{B44E0C31-00F3-473E-A191-C52B399A11DE}" type="presOf" srcId="{54067BC8-BE08-4EAF-B166-4A749DA380E6}" destId="{69CA7F83-F45F-431F-8740-DEE0750AA9C5}" srcOrd="0" destOrd="0" presId="urn:microsoft.com/office/officeart/2008/layout/CircleAccentTimeline"/>
    <dgm:cxn modelId="{A0DC3735-4872-4C69-90CE-EB73BF6940DA}" type="presOf" srcId="{E0496505-BCDF-4D63-8D78-39136940670E}" destId="{F060593D-BFBC-4DE2-ACA8-17EF01645D0B}" srcOrd="0" destOrd="0" presId="urn:microsoft.com/office/officeart/2008/layout/CircleAccentTimeline"/>
    <dgm:cxn modelId="{5F221040-55C2-4007-9944-38A47D1C5EDD}" srcId="{21160465-3C81-4177-9210-C1B021DC5CFB}" destId="{E3A35B6D-66A2-4C3B-84F3-D916784F6F1B}" srcOrd="0" destOrd="0" parTransId="{D686938E-F631-4BF1-A4E9-F61304FEA603}" sibTransId="{58BF1A6D-981F-400C-A9D3-1FCED99FDE83}"/>
    <dgm:cxn modelId="{9FE22763-5A7C-400C-AB7E-90BA188927A5}" srcId="{21160465-3C81-4177-9210-C1B021DC5CFB}" destId="{58420CD4-AD79-4098-B632-5EB421ADB032}" srcOrd="3" destOrd="0" parTransId="{31D1586B-AFE8-4B56-8028-ABBD65142F17}" sibTransId="{26F7D875-1E8E-4A08-A6E9-8B7125AE0A7C}"/>
    <dgm:cxn modelId="{47A4C244-DCF2-428C-9EF2-B7D065C6BC11}" type="presOf" srcId="{A39ACFD3-828D-4A91-9F77-B8C8148A2EE7}" destId="{18FE766D-97D0-4062-AC27-386874B4B603}" srcOrd="0" destOrd="0" presId="urn:microsoft.com/office/officeart/2008/layout/CircleAccentTimeline"/>
    <dgm:cxn modelId="{E011236C-A9BE-474F-B445-5FBF0DFF2FBC}" srcId="{E3A35B6D-66A2-4C3B-84F3-D916784F6F1B}" destId="{9512DC88-D0C5-4AA6-B730-07A0420A5FD9}" srcOrd="1" destOrd="0" parTransId="{82E52BF2-F181-41DB-90A7-1F59F1B6AC0C}" sibTransId="{BD627628-34B7-479D-BBBB-6DAB26D65D5E}"/>
    <dgm:cxn modelId="{88595873-5336-4F54-B9A2-F273DA784B2B}" srcId="{54067BC8-BE08-4EAF-B166-4A749DA380E6}" destId="{A39ACFD3-828D-4A91-9F77-B8C8148A2EE7}" srcOrd="0" destOrd="0" parTransId="{2E35F5F3-B7D2-45DF-A6D7-3C9076C96186}" sibTransId="{84D9ABEF-4A62-4856-9219-0277852537B0}"/>
    <dgm:cxn modelId="{847DC780-C67E-40AF-9D97-525960BD4D52}" type="presOf" srcId="{9512DC88-D0C5-4AA6-B730-07A0420A5FD9}" destId="{5F0C602C-8EEE-477C-9C56-F43E9D0F7B38}" srcOrd="0" destOrd="0" presId="urn:microsoft.com/office/officeart/2008/layout/CircleAccentTimeline"/>
    <dgm:cxn modelId="{E887368A-D7B0-4440-86EE-1E109634B981}" type="presOf" srcId="{E3A35B6D-66A2-4C3B-84F3-D916784F6F1B}" destId="{486A16B6-BAB9-4072-B84D-76F0CCE94382}" srcOrd="0" destOrd="0" presId="urn:microsoft.com/office/officeart/2008/layout/CircleAccentTimeline"/>
    <dgm:cxn modelId="{8D54D5A0-F431-4B99-84AF-CA3DE20FF9EA}" srcId="{58420CD4-AD79-4098-B632-5EB421ADB032}" destId="{E0496505-BCDF-4D63-8D78-39136940670E}" srcOrd="0" destOrd="0" parTransId="{7A378929-0400-4D5A-A054-91AA1913E87B}" sibTransId="{DCE4810C-49DD-41A5-8F6B-A355EBF1A5D9}"/>
    <dgm:cxn modelId="{43A3D0B5-3D6F-4460-8088-628C24056044}" type="presOf" srcId="{D97372B0-50D7-4492-9BE8-B3B9647AAD15}" destId="{6B2256EE-BD7E-462A-9FC1-A2F6ADE0C615}" srcOrd="0" destOrd="0" presId="urn:microsoft.com/office/officeart/2008/layout/CircleAccentTimeline"/>
    <dgm:cxn modelId="{F8DA74C8-114F-4FB5-8F2C-1D0143699DBE}" srcId="{E3A35B6D-66A2-4C3B-84F3-D916784F6F1B}" destId="{C13552DD-F5E7-4ED5-95BB-43D419C4E95C}" srcOrd="0" destOrd="0" parTransId="{415EBE33-FD58-47F8-B295-F8CB5868E8E8}" sibTransId="{47B53359-E72A-43F6-A0F4-A1080319EA9B}"/>
    <dgm:cxn modelId="{7D8B83CA-A80D-4390-8B8E-EEEA71B566C8}" srcId="{21160465-3C81-4177-9210-C1B021DC5CFB}" destId="{54067BC8-BE08-4EAF-B166-4A749DA380E6}" srcOrd="2" destOrd="0" parTransId="{341F8DC2-34F7-4BF0-8C26-C0A77A8619F8}" sibTransId="{832A6620-651C-4CF4-85D7-3AF0DF31195B}"/>
    <dgm:cxn modelId="{0582F3D7-DEFB-439D-888E-A0D44B11B48E}" type="presOf" srcId="{0D398390-B9B8-42B3-AD92-86AA3C946390}" destId="{0611F067-6300-4357-8E5B-08D33AD10A6B}" srcOrd="0" destOrd="0" presId="urn:microsoft.com/office/officeart/2008/layout/CircleAccentTimeline"/>
    <dgm:cxn modelId="{D59BEFF9-52F1-4377-A85A-E724C4A1DBB7}" type="presOf" srcId="{C13552DD-F5E7-4ED5-95BB-43D419C4E95C}" destId="{1009D816-D8B9-4189-B361-A793898D767F}" srcOrd="0" destOrd="0" presId="urn:microsoft.com/office/officeart/2008/layout/CircleAccentTimeline"/>
    <dgm:cxn modelId="{357E5CFA-7F22-4AD9-AAAC-459AD2C3F865}" type="presOf" srcId="{21160465-3C81-4177-9210-C1B021DC5CFB}" destId="{8DA70540-D489-41F7-AACB-C135022A82B0}" srcOrd="0" destOrd="0" presId="urn:microsoft.com/office/officeart/2008/layout/CircleAccentTimeline"/>
    <dgm:cxn modelId="{BCAF545A-7149-4919-8B6A-49C4EBAD9F22}" type="presParOf" srcId="{8DA70540-D489-41F7-AACB-C135022A82B0}" destId="{502499C6-664C-4F10-8847-88DD5AD2693E}" srcOrd="0" destOrd="0" presId="urn:microsoft.com/office/officeart/2008/layout/CircleAccentTimeline"/>
    <dgm:cxn modelId="{9AAAEEDE-7835-4588-B658-CBD85C8DF644}" type="presParOf" srcId="{502499C6-664C-4F10-8847-88DD5AD2693E}" destId="{4C3314B9-292B-4480-A826-B589E9D5B4D9}" srcOrd="0" destOrd="0" presId="urn:microsoft.com/office/officeart/2008/layout/CircleAccentTimeline"/>
    <dgm:cxn modelId="{2287807F-B6A3-4678-91DD-0422AFE9837B}" type="presParOf" srcId="{502499C6-664C-4F10-8847-88DD5AD2693E}" destId="{486A16B6-BAB9-4072-B84D-76F0CCE94382}" srcOrd="1" destOrd="0" presId="urn:microsoft.com/office/officeart/2008/layout/CircleAccentTimeline"/>
    <dgm:cxn modelId="{C576348A-08CA-486F-8F5D-9DBAFBB93DD6}" type="presParOf" srcId="{502499C6-664C-4F10-8847-88DD5AD2693E}" destId="{9897CA8A-E164-44B3-92A4-A83158C35470}" srcOrd="2" destOrd="0" presId="urn:microsoft.com/office/officeart/2008/layout/CircleAccentTimeline"/>
    <dgm:cxn modelId="{FFC66C51-D715-4DDE-A196-13D83346224E}" type="presParOf" srcId="{8DA70540-D489-41F7-AACB-C135022A82B0}" destId="{97F99EF5-ADEE-47AC-9878-75082531B454}" srcOrd="1" destOrd="0" presId="urn:microsoft.com/office/officeart/2008/layout/CircleAccentTimeline"/>
    <dgm:cxn modelId="{AF2F28E1-2FAA-4528-9454-680962FEAABF}" type="presParOf" srcId="{8DA70540-D489-41F7-AACB-C135022A82B0}" destId="{A57EF095-C31B-4BAA-AB36-6DB41A619377}" srcOrd="2" destOrd="0" presId="urn:microsoft.com/office/officeart/2008/layout/CircleAccentTimeline"/>
    <dgm:cxn modelId="{712B822C-B290-4B65-ACD6-8557A96C6784}" type="presParOf" srcId="{8DA70540-D489-41F7-AACB-C135022A82B0}" destId="{57A849C4-7FAE-48F7-A0A3-425F18437737}" srcOrd="3" destOrd="0" presId="urn:microsoft.com/office/officeart/2008/layout/CircleAccentTimeline"/>
    <dgm:cxn modelId="{151C1A85-3B1F-47B8-A034-46BE1D4D937D}" type="presParOf" srcId="{8DA70540-D489-41F7-AACB-C135022A82B0}" destId="{95334533-0018-42D8-B3E7-E125E7C2DD02}" srcOrd="4" destOrd="0" presId="urn:microsoft.com/office/officeart/2008/layout/CircleAccentTimeline"/>
    <dgm:cxn modelId="{2AEA1DED-83E1-49FF-9D55-C9B4AF53D6CC}" type="presParOf" srcId="{95334533-0018-42D8-B3E7-E125E7C2DD02}" destId="{17C38C41-F527-46E5-9AEA-C65DDF2EE6BD}" srcOrd="0" destOrd="0" presId="urn:microsoft.com/office/officeart/2008/layout/CircleAccentTimeline"/>
    <dgm:cxn modelId="{D49C84E6-A1C9-4C46-B602-B945A86928BE}" type="presParOf" srcId="{95334533-0018-42D8-B3E7-E125E7C2DD02}" destId="{1009D816-D8B9-4189-B361-A793898D767F}" srcOrd="1" destOrd="0" presId="urn:microsoft.com/office/officeart/2008/layout/CircleAccentTimeline"/>
    <dgm:cxn modelId="{7D36158B-00B3-419A-9DA1-8A33AD3BD92C}" type="presParOf" srcId="{95334533-0018-42D8-B3E7-E125E7C2DD02}" destId="{84C14401-CFC5-476F-80D1-FBA100CDEB9E}" srcOrd="2" destOrd="0" presId="urn:microsoft.com/office/officeart/2008/layout/CircleAccentTimeline"/>
    <dgm:cxn modelId="{165613A6-3E75-473B-A687-46F246394F59}" type="presParOf" srcId="{8DA70540-D489-41F7-AACB-C135022A82B0}" destId="{2F2C96D5-CD36-4227-9257-4731F0224038}" srcOrd="5" destOrd="0" presId="urn:microsoft.com/office/officeart/2008/layout/CircleAccentTimeline"/>
    <dgm:cxn modelId="{D146F678-4433-455C-B00F-6C3392B85C91}" type="presParOf" srcId="{8DA70540-D489-41F7-AACB-C135022A82B0}" destId="{9E634964-8C0C-48D8-9138-E6B46E70C2A5}" srcOrd="6" destOrd="0" presId="urn:microsoft.com/office/officeart/2008/layout/CircleAccentTimeline"/>
    <dgm:cxn modelId="{F3DF73F4-E354-4933-8081-0B164CD41AF2}" type="presParOf" srcId="{8DA70540-D489-41F7-AACB-C135022A82B0}" destId="{9A739C30-782B-453C-AFF9-2D2852F9B560}" srcOrd="7" destOrd="0" presId="urn:microsoft.com/office/officeart/2008/layout/CircleAccentTimeline"/>
    <dgm:cxn modelId="{D4A44E89-9740-4E07-A73B-791549DF77AB}" type="presParOf" srcId="{8DA70540-D489-41F7-AACB-C135022A82B0}" destId="{1C19A8FE-BA05-4FB9-B9CD-F68AE19D5C55}" srcOrd="8" destOrd="0" presId="urn:microsoft.com/office/officeart/2008/layout/CircleAccentTimeline"/>
    <dgm:cxn modelId="{52B712FF-A45A-4105-A0AF-68B81E32A677}" type="presParOf" srcId="{1C19A8FE-BA05-4FB9-B9CD-F68AE19D5C55}" destId="{E889D20F-8FF2-4BB6-97E2-2DE66976218B}" srcOrd="0" destOrd="0" presId="urn:microsoft.com/office/officeart/2008/layout/CircleAccentTimeline"/>
    <dgm:cxn modelId="{2EAEFA2B-23BE-47B1-8981-602C71F8E24B}" type="presParOf" srcId="{1C19A8FE-BA05-4FB9-B9CD-F68AE19D5C55}" destId="{5F0C602C-8EEE-477C-9C56-F43E9D0F7B38}" srcOrd="1" destOrd="0" presId="urn:microsoft.com/office/officeart/2008/layout/CircleAccentTimeline"/>
    <dgm:cxn modelId="{A3565BCC-420A-4C2E-B14C-585826F5E6F0}" type="presParOf" srcId="{1C19A8FE-BA05-4FB9-B9CD-F68AE19D5C55}" destId="{F1FBD6B6-876B-426E-805D-BA31245E2C4D}" srcOrd="2" destOrd="0" presId="urn:microsoft.com/office/officeart/2008/layout/CircleAccentTimeline"/>
    <dgm:cxn modelId="{1B6E7BCB-EF09-4B58-AD66-2A24D2746E70}" type="presParOf" srcId="{8DA70540-D489-41F7-AACB-C135022A82B0}" destId="{8053C749-8264-4765-B248-2299BA80B6E6}" srcOrd="9" destOrd="0" presId="urn:microsoft.com/office/officeart/2008/layout/CircleAccentTimeline"/>
    <dgm:cxn modelId="{CB7A7622-4342-47E0-971A-0773EBE0A03C}" type="presParOf" srcId="{8DA70540-D489-41F7-AACB-C135022A82B0}" destId="{F5357739-7D3E-4F67-AF44-CE3B9184C727}" srcOrd="10" destOrd="0" presId="urn:microsoft.com/office/officeart/2008/layout/CircleAccentTimeline"/>
    <dgm:cxn modelId="{0F491D60-AB2E-4C8E-99F2-6031C72130DB}" type="presParOf" srcId="{8DA70540-D489-41F7-AACB-C135022A82B0}" destId="{F18EECE0-99FC-4A62-B66B-EA3D9D4FBBAD}" srcOrd="11" destOrd="0" presId="urn:microsoft.com/office/officeart/2008/layout/CircleAccentTimeline"/>
    <dgm:cxn modelId="{B61AC922-AB82-464D-B45F-6800F6577931}" type="presParOf" srcId="{F18EECE0-99FC-4A62-B66B-EA3D9D4FBBAD}" destId="{2E74A888-EAED-446B-B12A-0361FABC0526}" srcOrd="0" destOrd="0" presId="urn:microsoft.com/office/officeart/2008/layout/CircleAccentTimeline"/>
    <dgm:cxn modelId="{2B064726-E83D-4B8D-B205-F2BDF3E7BC72}" type="presParOf" srcId="{F18EECE0-99FC-4A62-B66B-EA3D9D4FBBAD}" destId="{0611F067-6300-4357-8E5B-08D33AD10A6B}" srcOrd="1" destOrd="0" presId="urn:microsoft.com/office/officeart/2008/layout/CircleAccentTimeline"/>
    <dgm:cxn modelId="{4CF815F0-AAE9-456E-85BB-89DB19AA6FBB}" type="presParOf" srcId="{F18EECE0-99FC-4A62-B66B-EA3D9D4FBBAD}" destId="{C153BC95-B633-4170-9B47-1F38382EDA59}" srcOrd="2" destOrd="0" presId="urn:microsoft.com/office/officeart/2008/layout/CircleAccentTimeline"/>
    <dgm:cxn modelId="{9D02C90A-654C-45E3-AD39-37437B457BE7}" type="presParOf" srcId="{8DA70540-D489-41F7-AACB-C135022A82B0}" destId="{FCB87F57-7CCC-47B4-AF2D-EA156E685EB2}" srcOrd="12" destOrd="0" presId="urn:microsoft.com/office/officeart/2008/layout/CircleAccentTimeline"/>
    <dgm:cxn modelId="{326CDB5E-D2CB-4685-9E9A-3FB7A10398B5}" type="presParOf" srcId="{8DA70540-D489-41F7-AACB-C135022A82B0}" destId="{E15E8BAE-01CA-4896-8337-98466853E3B3}" srcOrd="13" destOrd="0" presId="urn:microsoft.com/office/officeart/2008/layout/CircleAccentTimeline"/>
    <dgm:cxn modelId="{C058AED7-9800-4571-ADA6-920E20DCEDB9}" type="presParOf" srcId="{8DA70540-D489-41F7-AACB-C135022A82B0}" destId="{DE1354AB-D2D0-4881-9A01-CED7B7F2D5DB}" srcOrd="14" destOrd="0" presId="urn:microsoft.com/office/officeart/2008/layout/CircleAccentTimeline"/>
    <dgm:cxn modelId="{6B5C4D2A-996B-461C-931A-8ED9FCF9E3A2}" type="presParOf" srcId="{8DA70540-D489-41F7-AACB-C135022A82B0}" destId="{43D96FED-5BBA-492A-9F63-6815DEA247E9}" srcOrd="15" destOrd="0" presId="urn:microsoft.com/office/officeart/2008/layout/CircleAccentTimeline"/>
    <dgm:cxn modelId="{4B0C9691-8682-4F64-8125-E7618D9727CC}" type="presParOf" srcId="{43D96FED-5BBA-492A-9F63-6815DEA247E9}" destId="{23A06129-F463-4365-A34C-7E0AECD19505}" srcOrd="0" destOrd="0" presId="urn:microsoft.com/office/officeart/2008/layout/CircleAccentTimeline"/>
    <dgm:cxn modelId="{89B5621D-C44F-44E8-B7F4-C997701E59B5}" type="presParOf" srcId="{43D96FED-5BBA-492A-9F63-6815DEA247E9}" destId="{6B2256EE-BD7E-462A-9FC1-A2F6ADE0C615}" srcOrd="1" destOrd="0" presId="urn:microsoft.com/office/officeart/2008/layout/CircleAccentTimeline"/>
    <dgm:cxn modelId="{E0F8E575-6199-4BF2-8E0B-B82F57477283}" type="presParOf" srcId="{43D96FED-5BBA-492A-9F63-6815DEA247E9}" destId="{429B214E-F3EC-43B9-9188-4600A3789972}" srcOrd="2" destOrd="0" presId="urn:microsoft.com/office/officeart/2008/layout/CircleAccentTimeline"/>
    <dgm:cxn modelId="{2B89F95F-2D15-4B03-BF5F-981C629FF03B}" type="presParOf" srcId="{8DA70540-D489-41F7-AACB-C135022A82B0}" destId="{CD0CCC4C-5684-47A4-97AB-92CF2A5F7883}" srcOrd="16" destOrd="0" presId="urn:microsoft.com/office/officeart/2008/layout/CircleAccentTimeline"/>
    <dgm:cxn modelId="{8094A44A-6B0A-4B39-9F0C-633B98475B55}" type="presParOf" srcId="{8DA70540-D489-41F7-AACB-C135022A82B0}" destId="{76266579-2220-44E0-AC14-84F14DF43F89}" srcOrd="17" destOrd="0" presId="urn:microsoft.com/office/officeart/2008/layout/CircleAccentTimeline"/>
    <dgm:cxn modelId="{3964123B-B802-48B2-A566-1E1B4D6E6E1E}" type="presParOf" srcId="{8DA70540-D489-41F7-AACB-C135022A82B0}" destId="{97161A85-C898-44D6-B45E-BAD8CED6F2E8}" srcOrd="18" destOrd="0" presId="urn:microsoft.com/office/officeart/2008/layout/CircleAccentTimeline"/>
    <dgm:cxn modelId="{F1E6BA55-6A5F-4A1D-B8F9-4C0F6E3E9397}" type="presParOf" srcId="{97161A85-C898-44D6-B45E-BAD8CED6F2E8}" destId="{8AA990CA-EA04-4528-9F7B-6019605DF2C0}" srcOrd="0" destOrd="0" presId="urn:microsoft.com/office/officeart/2008/layout/CircleAccentTimeline"/>
    <dgm:cxn modelId="{D45D0D93-7A42-438E-BFF5-58F0119CEB78}" type="presParOf" srcId="{97161A85-C898-44D6-B45E-BAD8CED6F2E8}" destId="{69CA7F83-F45F-431F-8740-DEE0750AA9C5}" srcOrd="1" destOrd="0" presId="urn:microsoft.com/office/officeart/2008/layout/CircleAccentTimeline"/>
    <dgm:cxn modelId="{BAF6961A-2F08-40B7-8418-E717E107C175}" type="presParOf" srcId="{97161A85-C898-44D6-B45E-BAD8CED6F2E8}" destId="{7B0D5F02-DD84-46D0-A8EA-534CD1D1E368}" srcOrd="2" destOrd="0" presId="urn:microsoft.com/office/officeart/2008/layout/CircleAccentTimeline"/>
    <dgm:cxn modelId="{2C7AD3A7-DCCF-4467-B3CC-D03596433057}" type="presParOf" srcId="{8DA70540-D489-41F7-AACB-C135022A82B0}" destId="{3B2ABA56-9FF5-4BC7-846F-D6CD79037188}" srcOrd="19" destOrd="0" presId="urn:microsoft.com/office/officeart/2008/layout/CircleAccentTimeline"/>
    <dgm:cxn modelId="{53E178E9-1888-44CB-BF06-CEB87A3E83D0}" type="presParOf" srcId="{8DA70540-D489-41F7-AACB-C135022A82B0}" destId="{71ADB113-E27A-4B07-B208-E3113DF2152C}" srcOrd="20" destOrd="0" presId="urn:microsoft.com/office/officeart/2008/layout/CircleAccentTimeline"/>
    <dgm:cxn modelId="{8846F81D-8705-49F5-8B7B-F3C47F0F5101}" type="presParOf" srcId="{8DA70540-D489-41F7-AACB-C135022A82B0}" destId="{1C1485D4-C41E-4F11-9BBE-AC2875CA5E36}" srcOrd="21" destOrd="0" presId="urn:microsoft.com/office/officeart/2008/layout/CircleAccentTimeline"/>
    <dgm:cxn modelId="{B21A1781-9777-4D56-A759-3F252C0AB458}" type="presParOf" srcId="{8DA70540-D489-41F7-AACB-C135022A82B0}" destId="{DAE549C7-1311-497C-91EB-794F42BF4A6D}" srcOrd="22" destOrd="0" presId="urn:microsoft.com/office/officeart/2008/layout/CircleAccentTimeline"/>
    <dgm:cxn modelId="{FBB817BE-0EAB-4935-BF28-D8DC9E52CB24}" type="presParOf" srcId="{DAE549C7-1311-497C-91EB-794F42BF4A6D}" destId="{3D5D018D-B6E3-4B20-BAFD-549808CA0C34}" srcOrd="0" destOrd="0" presId="urn:microsoft.com/office/officeart/2008/layout/CircleAccentTimeline"/>
    <dgm:cxn modelId="{7B8641CF-0F33-44B7-B30B-0F6A83FDFE03}" type="presParOf" srcId="{DAE549C7-1311-497C-91EB-794F42BF4A6D}" destId="{18FE766D-97D0-4062-AC27-386874B4B603}" srcOrd="1" destOrd="0" presId="urn:microsoft.com/office/officeart/2008/layout/CircleAccentTimeline"/>
    <dgm:cxn modelId="{ACF6F994-F2B5-4E22-B8F5-6F132FDC4C45}" type="presParOf" srcId="{DAE549C7-1311-497C-91EB-794F42BF4A6D}" destId="{A741DB0E-0EA4-4C2D-9EA2-4271D28E8F3D}" srcOrd="2" destOrd="0" presId="urn:microsoft.com/office/officeart/2008/layout/CircleAccentTimeline"/>
    <dgm:cxn modelId="{7178531D-BB32-4C52-8D7B-69EFC21D773D}" type="presParOf" srcId="{8DA70540-D489-41F7-AACB-C135022A82B0}" destId="{7E150458-1A6A-454C-95AE-43FB32818C6F}" srcOrd="23" destOrd="0" presId="urn:microsoft.com/office/officeart/2008/layout/CircleAccentTimeline"/>
    <dgm:cxn modelId="{427B3A47-47AF-466C-AD5E-99788841A08B}" type="presParOf" srcId="{8DA70540-D489-41F7-AACB-C135022A82B0}" destId="{D75F1401-37ED-4FD7-888F-BF3D3E292FF0}" srcOrd="24" destOrd="0" presId="urn:microsoft.com/office/officeart/2008/layout/CircleAccentTimeline"/>
    <dgm:cxn modelId="{D4EB5433-7B37-4680-929D-FA6A3351679F}" type="presParOf" srcId="{8DA70540-D489-41F7-AACB-C135022A82B0}" destId="{1C2EEEE2-887A-494C-A258-5306B262B7C3}" srcOrd="25" destOrd="0" presId="urn:microsoft.com/office/officeart/2008/layout/CircleAccentTimeline"/>
    <dgm:cxn modelId="{45D072C8-A15C-45D1-A2AF-841FBC42C9A4}" type="presParOf" srcId="{1C2EEEE2-887A-494C-A258-5306B262B7C3}" destId="{C08A98ED-C225-4083-8FAF-2360F8590C20}" srcOrd="0" destOrd="0" presId="urn:microsoft.com/office/officeart/2008/layout/CircleAccentTimeline"/>
    <dgm:cxn modelId="{6959D56E-202F-4844-B516-0060B3BEA410}" type="presParOf" srcId="{1C2EEEE2-887A-494C-A258-5306B262B7C3}" destId="{CB5A9E9C-D0D3-405A-9921-27294352A90A}" srcOrd="1" destOrd="0" presId="urn:microsoft.com/office/officeart/2008/layout/CircleAccentTimeline"/>
    <dgm:cxn modelId="{48FEB662-BC9B-41BD-9F12-A214ED827957}" type="presParOf" srcId="{1C2EEEE2-887A-494C-A258-5306B262B7C3}" destId="{FC2E43B0-0EA0-4B16-A7C0-86463607CA99}" srcOrd="2" destOrd="0" presId="urn:microsoft.com/office/officeart/2008/layout/CircleAccentTimeline"/>
    <dgm:cxn modelId="{8BE086AF-95F0-4EF3-922E-55DD1C79D5DF}" type="presParOf" srcId="{8DA70540-D489-41F7-AACB-C135022A82B0}" destId="{5BF6E30E-ADF4-4A14-AF5F-23DA98BC963D}" srcOrd="26" destOrd="0" presId="urn:microsoft.com/office/officeart/2008/layout/CircleAccentTimeline"/>
    <dgm:cxn modelId="{4FC95879-78D3-49F6-B683-0BB18953F183}" type="presParOf" srcId="{8DA70540-D489-41F7-AACB-C135022A82B0}" destId="{67DB6D91-217E-40FE-8C9C-273B2D38A8E5}" srcOrd="27" destOrd="0" presId="urn:microsoft.com/office/officeart/2008/layout/CircleAccentTimeline"/>
    <dgm:cxn modelId="{229F8CC3-FF9F-4A57-B171-B5A1DE40C331}" type="presParOf" srcId="{8DA70540-D489-41F7-AACB-C135022A82B0}" destId="{60ABE5CE-E11C-4FFA-8D78-F88C2690E826}" srcOrd="28" destOrd="0" presId="urn:microsoft.com/office/officeart/2008/layout/CircleAccentTimeline"/>
    <dgm:cxn modelId="{69AE6BCB-3357-4444-86DB-7E9149141CB6}" type="presParOf" srcId="{8DA70540-D489-41F7-AACB-C135022A82B0}" destId="{93531E30-144A-4AD8-A478-0461F735D51E}" srcOrd="29" destOrd="0" presId="urn:microsoft.com/office/officeart/2008/layout/CircleAccentTimeline"/>
    <dgm:cxn modelId="{4F1650C6-F80A-46FF-B966-9F09F2A616FA}" type="presParOf" srcId="{93531E30-144A-4AD8-A478-0461F735D51E}" destId="{EBB89C74-3925-48B4-B06E-BA34AC34C6E9}" srcOrd="0" destOrd="0" presId="urn:microsoft.com/office/officeart/2008/layout/CircleAccentTimeline"/>
    <dgm:cxn modelId="{25EB2C0B-0812-41C2-9911-BF85FA8DFC8C}" type="presParOf" srcId="{93531E30-144A-4AD8-A478-0461F735D51E}" destId="{F060593D-BFBC-4DE2-ACA8-17EF01645D0B}" srcOrd="1" destOrd="0" presId="urn:microsoft.com/office/officeart/2008/layout/CircleAccentTimeline"/>
    <dgm:cxn modelId="{12A07359-8FD9-4E72-9BF3-C52A1959EF1D}" type="presParOf" srcId="{93531E30-144A-4AD8-A478-0461F735D51E}" destId="{6D4ACF89-E836-4A73-854B-8E1C41D1CA02}" srcOrd="2" destOrd="0" presId="urn:microsoft.com/office/officeart/2008/layout/CircleAccentTimeline"/>
    <dgm:cxn modelId="{FA792661-BC9C-42CC-A2FB-9CC4FC87901B}" type="presParOf" srcId="{8DA70540-D489-41F7-AACB-C135022A82B0}" destId="{76841C11-ACF4-490C-8061-5AB089632A3F}" srcOrd="30" destOrd="0" presId="urn:microsoft.com/office/officeart/2008/layout/CircleAccentTimeline"/>
    <dgm:cxn modelId="{EDCFCF9E-039D-4B00-9C16-4C43DBA44B32}" type="presParOf" srcId="{8DA70540-D489-41F7-AACB-C135022A82B0}" destId="{12957AE5-B2DB-4248-860B-60EEB397CBC5}" srcOrd="31"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AA4B2F-B00F-423B-85A2-62A26A4794F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2ED0FB6-3FC7-4EA3-9C19-910235E73E0F}">
      <dgm:prSet/>
      <dgm:spPr/>
      <dgm:t>
        <a:bodyPr/>
        <a:lstStyle/>
        <a:p>
          <a:r>
            <a:rPr lang="en-US"/>
            <a:t>Muliple Sources:</a:t>
          </a:r>
        </a:p>
      </dgm:t>
    </dgm:pt>
    <dgm:pt modelId="{C42FA101-733C-4FA1-A464-8FF9F4021141}" type="parTrans" cxnId="{9AEB3984-74E3-4D70-8188-451A45F1513F}">
      <dgm:prSet/>
      <dgm:spPr/>
      <dgm:t>
        <a:bodyPr/>
        <a:lstStyle/>
        <a:p>
          <a:endParaRPr lang="en-US"/>
        </a:p>
      </dgm:t>
    </dgm:pt>
    <dgm:pt modelId="{F0FF3670-ADC5-4040-BECA-8C3468004D4A}" type="sibTrans" cxnId="{9AEB3984-74E3-4D70-8188-451A45F1513F}">
      <dgm:prSet/>
      <dgm:spPr/>
      <dgm:t>
        <a:bodyPr/>
        <a:lstStyle/>
        <a:p>
          <a:endParaRPr lang="en-US"/>
        </a:p>
      </dgm:t>
    </dgm:pt>
    <dgm:pt modelId="{9570B7F4-91F3-44B6-960A-A9875D82B993}">
      <dgm:prSet/>
      <dgm:spPr/>
      <dgm:t>
        <a:bodyPr/>
        <a:lstStyle/>
        <a:p>
          <a:r>
            <a:rPr lang="en-US"/>
            <a:t>Home Price Data – </a:t>
          </a:r>
          <a:r>
            <a:rPr lang="en-US" b="0" i="0"/>
            <a:t>Zillow - Zillow Home Value Index </a:t>
          </a:r>
          <a:endParaRPr lang="en-US"/>
        </a:p>
      </dgm:t>
    </dgm:pt>
    <dgm:pt modelId="{1E0460BC-B6E8-4157-B37B-ED20C4C37F19}" type="parTrans" cxnId="{41A26D20-CD5B-42EF-AF32-FCE1EF94CC4F}">
      <dgm:prSet/>
      <dgm:spPr/>
      <dgm:t>
        <a:bodyPr/>
        <a:lstStyle/>
        <a:p>
          <a:endParaRPr lang="en-US"/>
        </a:p>
      </dgm:t>
    </dgm:pt>
    <dgm:pt modelId="{A84246E8-6C0B-43EA-A346-AF43E6750729}" type="sibTrans" cxnId="{41A26D20-CD5B-42EF-AF32-FCE1EF94CC4F}">
      <dgm:prSet/>
      <dgm:spPr/>
      <dgm:t>
        <a:bodyPr/>
        <a:lstStyle/>
        <a:p>
          <a:endParaRPr lang="en-US"/>
        </a:p>
      </dgm:t>
    </dgm:pt>
    <dgm:pt modelId="{29554211-E8C7-4E0B-BCDE-CCA9032DF1D7}">
      <dgm:prSet/>
      <dgm:spPr/>
      <dgm:t>
        <a:bodyPr/>
        <a:lstStyle/>
        <a:p>
          <a:r>
            <a:rPr lang="en-US"/>
            <a:t>RegionName – Categorical</a:t>
          </a:r>
        </a:p>
      </dgm:t>
    </dgm:pt>
    <dgm:pt modelId="{AC3E2853-71EC-4976-92BC-BBF94A5DEE29}" type="parTrans" cxnId="{A77EFC17-FAA3-4A0A-A28A-DEC4943B1DB1}">
      <dgm:prSet/>
      <dgm:spPr/>
      <dgm:t>
        <a:bodyPr/>
        <a:lstStyle/>
        <a:p>
          <a:endParaRPr lang="en-US"/>
        </a:p>
      </dgm:t>
    </dgm:pt>
    <dgm:pt modelId="{9B5A2151-51D2-40EB-9C98-A1B61BB28B3A}" type="sibTrans" cxnId="{A77EFC17-FAA3-4A0A-A28A-DEC4943B1DB1}">
      <dgm:prSet/>
      <dgm:spPr/>
      <dgm:t>
        <a:bodyPr/>
        <a:lstStyle/>
        <a:p>
          <a:endParaRPr lang="en-US"/>
        </a:p>
      </dgm:t>
    </dgm:pt>
    <dgm:pt modelId="{119A8DEB-4FFA-488B-BA87-CC6C74B600D1}">
      <dgm:prSet/>
      <dgm:spPr/>
      <dgm:t>
        <a:bodyPr/>
        <a:lstStyle/>
        <a:p>
          <a:r>
            <a:rPr lang="en-US" b="0" i="0"/>
            <a:t>X1996.01.31 – X2021-02-28:  Quantitive, Continuous</a:t>
          </a:r>
          <a:endParaRPr lang="en-US"/>
        </a:p>
      </dgm:t>
    </dgm:pt>
    <dgm:pt modelId="{DDBE575E-CF5E-4316-9711-ACCFCF2B0CA9}" type="parTrans" cxnId="{52D88C70-C158-4F1E-B95D-714FC307CC86}">
      <dgm:prSet/>
      <dgm:spPr/>
      <dgm:t>
        <a:bodyPr/>
        <a:lstStyle/>
        <a:p>
          <a:endParaRPr lang="en-US"/>
        </a:p>
      </dgm:t>
    </dgm:pt>
    <dgm:pt modelId="{D8D667EC-83D1-4857-90BC-591392702755}" type="sibTrans" cxnId="{52D88C70-C158-4F1E-B95D-714FC307CC86}">
      <dgm:prSet/>
      <dgm:spPr/>
      <dgm:t>
        <a:bodyPr/>
        <a:lstStyle/>
        <a:p>
          <a:endParaRPr lang="en-US"/>
        </a:p>
      </dgm:t>
    </dgm:pt>
    <dgm:pt modelId="{76E3F4F7-5B86-499B-AF26-82920AF6ECF6}">
      <dgm:prSet/>
      <dgm:spPr/>
      <dgm:t>
        <a:bodyPr/>
        <a:lstStyle/>
        <a:p>
          <a:r>
            <a:rPr lang="en-US" b="0" i="0"/>
            <a:t>Melted Columns names and converted in Date</a:t>
          </a:r>
          <a:endParaRPr lang="en-US"/>
        </a:p>
      </dgm:t>
    </dgm:pt>
    <dgm:pt modelId="{04E72A0E-C5C2-4376-8326-13C85C7E963B}" type="parTrans" cxnId="{AA72566E-A741-410F-822E-809DD9EB6C6D}">
      <dgm:prSet/>
      <dgm:spPr/>
      <dgm:t>
        <a:bodyPr/>
        <a:lstStyle/>
        <a:p>
          <a:endParaRPr lang="en-US"/>
        </a:p>
      </dgm:t>
    </dgm:pt>
    <dgm:pt modelId="{3E556819-6CD6-4032-A0B9-EFB7C5F53FA2}" type="sibTrans" cxnId="{AA72566E-A741-410F-822E-809DD9EB6C6D}">
      <dgm:prSet/>
      <dgm:spPr/>
      <dgm:t>
        <a:bodyPr/>
        <a:lstStyle/>
        <a:p>
          <a:endParaRPr lang="en-US"/>
        </a:p>
      </dgm:t>
    </dgm:pt>
    <dgm:pt modelId="{DB0FDE40-7C68-4ADD-AB73-79CAFB8C16E7}">
      <dgm:prSet/>
      <dgm:spPr/>
      <dgm:t>
        <a:bodyPr/>
        <a:lstStyle/>
        <a:p>
          <a:r>
            <a:rPr lang="en-US"/>
            <a:t>Average Days on Market – Zillow </a:t>
          </a:r>
        </a:p>
      </dgm:t>
    </dgm:pt>
    <dgm:pt modelId="{5728CCC7-CC26-4BEB-893C-A893C7FC6EE3}" type="parTrans" cxnId="{2FD59DC0-EFD3-49F3-93D1-1160E0BCAC9B}">
      <dgm:prSet/>
      <dgm:spPr/>
      <dgm:t>
        <a:bodyPr/>
        <a:lstStyle/>
        <a:p>
          <a:endParaRPr lang="en-US"/>
        </a:p>
      </dgm:t>
    </dgm:pt>
    <dgm:pt modelId="{55F29DF6-06F6-4EC2-A6DA-445F9FF10C1B}" type="sibTrans" cxnId="{2FD59DC0-EFD3-49F3-93D1-1160E0BCAC9B}">
      <dgm:prSet/>
      <dgm:spPr/>
      <dgm:t>
        <a:bodyPr/>
        <a:lstStyle/>
        <a:p>
          <a:endParaRPr lang="en-US"/>
        </a:p>
      </dgm:t>
    </dgm:pt>
    <dgm:pt modelId="{861E29BE-1814-47E2-AC52-B98C083696D8}">
      <dgm:prSet/>
      <dgm:spPr/>
      <dgm:t>
        <a:bodyPr/>
        <a:lstStyle/>
        <a:p>
          <a:r>
            <a:rPr lang="en-US" b="0" i="0"/>
            <a:t>RegionName – Categorical</a:t>
          </a:r>
          <a:endParaRPr lang="en-US"/>
        </a:p>
      </dgm:t>
    </dgm:pt>
    <dgm:pt modelId="{E4CBD118-9D5D-4D8B-8B1E-8D56BD67913A}" type="parTrans" cxnId="{D7D144DD-F19E-45AA-8DC8-A9750575425D}">
      <dgm:prSet/>
      <dgm:spPr/>
      <dgm:t>
        <a:bodyPr/>
        <a:lstStyle/>
        <a:p>
          <a:endParaRPr lang="en-US"/>
        </a:p>
      </dgm:t>
    </dgm:pt>
    <dgm:pt modelId="{A9EB5F5B-DB51-4828-AB85-ACA1F0D18B97}" type="sibTrans" cxnId="{D7D144DD-F19E-45AA-8DC8-A9750575425D}">
      <dgm:prSet/>
      <dgm:spPr/>
      <dgm:t>
        <a:bodyPr/>
        <a:lstStyle/>
        <a:p>
          <a:endParaRPr lang="en-US"/>
        </a:p>
      </dgm:t>
    </dgm:pt>
    <dgm:pt modelId="{7270F3C8-665E-44BC-A6CB-29961B6E1F77}">
      <dgm:prSet/>
      <dgm:spPr/>
      <dgm:t>
        <a:bodyPr/>
        <a:lstStyle/>
        <a:p>
          <a:r>
            <a:rPr lang="en-US" b="0" i="0"/>
            <a:t>Value: quantitative, discrete</a:t>
          </a:r>
          <a:endParaRPr lang="en-US"/>
        </a:p>
      </dgm:t>
    </dgm:pt>
    <dgm:pt modelId="{C01EC5F5-25C6-47E8-89B0-998731C476D5}" type="parTrans" cxnId="{A4CC1E96-AAAE-474F-9BE0-426CB4A474F2}">
      <dgm:prSet/>
      <dgm:spPr/>
      <dgm:t>
        <a:bodyPr/>
        <a:lstStyle/>
        <a:p>
          <a:endParaRPr lang="en-US"/>
        </a:p>
      </dgm:t>
    </dgm:pt>
    <dgm:pt modelId="{5A9A4C4C-BA88-41DB-9633-ECEA91771366}" type="sibTrans" cxnId="{A4CC1E96-AAAE-474F-9BE0-426CB4A474F2}">
      <dgm:prSet/>
      <dgm:spPr/>
      <dgm:t>
        <a:bodyPr/>
        <a:lstStyle/>
        <a:p>
          <a:endParaRPr lang="en-US"/>
        </a:p>
      </dgm:t>
    </dgm:pt>
    <dgm:pt modelId="{A5690E0F-9B73-485C-8AD0-D33B452C29A7}">
      <dgm:prSet/>
      <dgm:spPr/>
      <dgm:t>
        <a:bodyPr/>
        <a:lstStyle/>
        <a:p>
          <a:r>
            <a:rPr lang="en-US"/>
            <a:t>Mortgage Rate Data – Freddie Mac – Primary Mortgage Market Survey</a:t>
          </a:r>
        </a:p>
      </dgm:t>
    </dgm:pt>
    <dgm:pt modelId="{FB222201-0D46-4BF8-9CE4-D2C6E009DE0C}" type="parTrans" cxnId="{9A9FC7B2-D171-4698-A5F0-E5C00ADA37D5}">
      <dgm:prSet/>
      <dgm:spPr/>
      <dgm:t>
        <a:bodyPr/>
        <a:lstStyle/>
        <a:p>
          <a:endParaRPr lang="en-US"/>
        </a:p>
      </dgm:t>
    </dgm:pt>
    <dgm:pt modelId="{1825E831-BD30-4939-91E2-88A04575927A}" type="sibTrans" cxnId="{9A9FC7B2-D171-4698-A5F0-E5C00ADA37D5}">
      <dgm:prSet/>
      <dgm:spPr/>
      <dgm:t>
        <a:bodyPr/>
        <a:lstStyle/>
        <a:p>
          <a:endParaRPr lang="en-US"/>
        </a:p>
      </dgm:t>
    </dgm:pt>
    <dgm:pt modelId="{7B838217-3956-4A40-ACBA-86CB3FF802FB}">
      <dgm:prSet/>
      <dgm:spPr/>
      <dgm:t>
        <a:bodyPr/>
        <a:lstStyle/>
        <a:p>
          <a:r>
            <a:rPr lang="en-US"/>
            <a:t>Daye  - Dates, Ordered, Categorical</a:t>
          </a:r>
        </a:p>
      </dgm:t>
    </dgm:pt>
    <dgm:pt modelId="{00EABCB7-B0E7-4D56-96C8-B485A746F376}" type="parTrans" cxnId="{348236A3-CD04-4B1D-9717-FE6E5D046F8E}">
      <dgm:prSet/>
      <dgm:spPr/>
      <dgm:t>
        <a:bodyPr/>
        <a:lstStyle/>
        <a:p>
          <a:endParaRPr lang="en-US"/>
        </a:p>
      </dgm:t>
    </dgm:pt>
    <dgm:pt modelId="{D34F8A01-70FE-4324-8443-BE3408763FD6}" type="sibTrans" cxnId="{348236A3-CD04-4B1D-9717-FE6E5D046F8E}">
      <dgm:prSet/>
      <dgm:spPr/>
      <dgm:t>
        <a:bodyPr/>
        <a:lstStyle/>
        <a:p>
          <a:endParaRPr lang="en-US"/>
        </a:p>
      </dgm:t>
    </dgm:pt>
    <dgm:pt modelId="{9647E951-B45F-4982-B5AD-DD501286D263}">
      <dgm:prSet/>
      <dgm:spPr/>
      <dgm:t>
        <a:bodyPr/>
        <a:lstStyle/>
        <a:p>
          <a:r>
            <a:rPr lang="en-US"/>
            <a:t>30-Yr-Fixed-Rate – Quantitative, continuous</a:t>
          </a:r>
        </a:p>
      </dgm:t>
    </dgm:pt>
    <dgm:pt modelId="{5CAA6156-78F6-4840-822E-EB3676C7B10E}" type="parTrans" cxnId="{E1EE6D9F-048C-4CF5-89D3-1914EA18298B}">
      <dgm:prSet/>
      <dgm:spPr/>
      <dgm:t>
        <a:bodyPr/>
        <a:lstStyle/>
        <a:p>
          <a:endParaRPr lang="en-US"/>
        </a:p>
      </dgm:t>
    </dgm:pt>
    <dgm:pt modelId="{6EBB7B72-DC4F-44AA-99C5-938864D16B08}" type="sibTrans" cxnId="{E1EE6D9F-048C-4CF5-89D3-1914EA18298B}">
      <dgm:prSet/>
      <dgm:spPr/>
      <dgm:t>
        <a:bodyPr/>
        <a:lstStyle/>
        <a:p>
          <a:endParaRPr lang="en-US"/>
        </a:p>
      </dgm:t>
    </dgm:pt>
    <dgm:pt modelId="{BC0A5C7A-2EE3-440D-9E0F-5AC5AC088B0D}">
      <dgm:prSet/>
      <dgm:spPr/>
      <dgm:t>
        <a:bodyPr/>
        <a:lstStyle/>
        <a:p>
          <a:r>
            <a:rPr lang="en-US"/>
            <a:t>15-Yr-Fixed Rate – Quantitative, continuous</a:t>
          </a:r>
        </a:p>
      </dgm:t>
    </dgm:pt>
    <dgm:pt modelId="{A8854C60-8355-46DB-8337-B630C5DA9435}" type="parTrans" cxnId="{48D8C414-1785-4D1F-89B2-CDCFA0257F8F}">
      <dgm:prSet/>
      <dgm:spPr/>
      <dgm:t>
        <a:bodyPr/>
        <a:lstStyle/>
        <a:p>
          <a:endParaRPr lang="en-US"/>
        </a:p>
      </dgm:t>
    </dgm:pt>
    <dgm:pt modelId="{BC66B3C8-FDDE-48CC-8385-C8A3CEF334AF}" type="sibTrans" cxnId="{48D8C414-1785-4D1F-89B2-CDCFA0257F8F}">
      <dgm:prSet/>
      <dgm:spPr/>
      <dgm:t>
        <a:bodyPr/>
        <a:lstStyle/>
        <a:p>
          <a:endParaRPr lang="en-US"/>
        </a:p>
      </dgm:t>
    </dgm:pt>
    <dgm:pt modelId="{5D992E87-5BE2-4B59-A7A8-4566B09470A3}">
      <dgm:prSet/>
      <dgm:spPr/>
      <dgm:t>
        <a:bodyPr/>
        <a:lstStyle/>
        <a:p>
          <a:r>
            <a:rPr lang="en-US" i="0"/>
            <a:t>United States Existing Home Sales 1968-2021 </a:t>
          </a:r>
          <a:r>
            <a:rPr lang="en-US" b="0" i="0"/>
            <a:t>Data – Trading Economics</a:t>
          </a:r>
          <a:endParaRPr lang="en-US"/>
        </a:p>
      </dgm:t>
    </dgm:pt>
    <dgm:pt modelId="{19A6A9C1-AD03-44D0-812A-DDE92F6695A4}" type="parTrans" cxnId="{20667209-6291-4E59-88F8-B9E64C13BEAA}">
      <dgm:prSet/>
      <dgm:spPr/>
      <dgm:t>
        <a:bodyPr/>
        <a:lstStyle/>
        <a:p>
          <a:endParaRPr lang="en-US"/>
        </a:p>
      </dgm:t>
    </dgm:pt>
    <dgm:pt modelId="{7FFA7752-BFBC-4FBB-8FAF-B062D8C67E19}" type="sibTrans" cxnId="{20667209-6291-4E59-88F8-B9E64C13BEAA}">
      <dgm:prSet/>
      <dgm:spPr/>
      <dgm:t>
        <a:bodyPr/>
        <a:lstStyle/>
        <a:p>
          <a:endParaRPr lang="en-US"/>
        </a:p>
      </dgm:t>
    </dgm:pt>
    <dgm:pt modelId="{8237DF4F-B797-47C2-84B5-B34EC603E48F}">
      <dgm:prSet/>
      <dgm:spPr/>
      <dgm:t>
        <a:bodyPr/>
        <a:lstStyle/>
        <a:p>
          <a:r>
            <a:rPr lang="en-US" b="0" i="0"/>
            <a:t>Country – Categorical</a:t>
          </a:r>
          <a:endParaRPr lang="en-US"/>
        </a:p>
      </dgm:t>
    </dgm:pt>
    <dgm:pt modelId="{84F1C5BF-4866-4F66-94DD-3CFA4A9288C2}" type="parTrans" cxnId="{A9925333-C62D-413F-A26E-EECC0A62730C}">
      <dgm:prSet/>
      <dgm:spPr/>
      <dgm:t>
        <a:bodyPr/>
        <a:lstStyle/>
        <a:p>
          <a:endParaRPr lang="en-US"/>
        </a:p>
      </dgm:t>
    </dgm:pt>
    <dgm:pt modelId="{9AB157A8-11BE-4A5D-B309-7BC439978078}" type="sibTrans" cxnId="{A9925333-C62D-413F-A26E-EECC0A62730C}">
      <dgm:prSet/>
      <dgm:spPr/>
      <dgm:t>
        <a:bodyPr/>
        <a:lstStyle/>
        <a:p>
          <a:endParaRPr lang="en-US"/>
        </a:p>
      </dgm:t>
    </dgm:pt>
    <dgm:pt modelId="{434BB228-C514-4CDB-A42E-66426F973EF0}">
      <dgm:prSet/>
      <dgm:spPr/>
      <dgm:t>
        <a:bodyPr/>
        <a:lstStyle/>
        <a:p>
          <a:r>
            <a:rPr lang="en-US" b="0" i="0"/>
            <a:t>Category – Categorical</a:t>
          </a:r>
          <a:endParaRPr lang="en-US"/>
        </a:p>
      </dgm:t>
    </dgm:pt>
    <dgm:pt modelId="{084908C8-B6E5-436C-BB99-A24112BABDAA}" type="parTrans" cxnId="{62E957E5-4102-41C6-AD3A-181E43E759F0}">
      <dgm:prSet/>
      <dgm:spPr/>
      <dgm:t>
        <a:bodyPr/>
        <a:lstStyle/>
        <a:p>
          <a:endParaRPr lang="en-US"/>
        </a:p>
      </dgm:t>
    </dgm:pt>
    <dgm:pt modelId="{9F6C8824-33FA-46BB-9876-494FD1A947A6}" type="sibTrans" cxnId="{62E957E5-4102-41C6-AD3A-181E43E759F0}">
      <dgm:prSet/>
      <dgm:spPr/>
      <dgm:t>
        <a:bodyPr/>
        <a:lstStyle/>
        <a:p>
          <a:endParaRPr lang="en-US"/>
        </a:p>
      </dgm:t>
    </dgm:pt>
    <dgm:pt modelId="{D9AA6C29-C082-406B-87F3-6CBEC659E394}">
      <dgm:prSet/>
      <dgm:spPr/>
      <dgm:t>
        <a:bodyPr/>
        <a:lstStyle/>
        <a:p>
          <a:r>
            <a:rPr lang="en-US" b="0" i="0"/>
            <a:t>DateTime; - Date, ordered, categorical</a:t>
          </a:r>
          <a:endParaRPr lang="en-US"/>
        </a:p>
      </dgm:t>
    </dgm:pt>
    <dgm:pt modelId="{9E81FC86-A91C-4BD2-A421-B4ECF61CDC10}" type="parTrans" cxnId="{5B2E68AA-DEC8-438A-9F78-A6A0C6BCC3C7}">
      <dgm:prSet/>
      <dgm:spPr/>
      <dgm:t>
        <a:bodyPr/>
        <a:lstStyle/>
        <a:p>
          <a:endParaRPr lang="en-US"/>
        </a:p>
      </dgm:t>
    </dgm:pt>
    <dgm:pt modelId="{80029350-AA75-445D-82D9-A0213881BABD}" type="sibTrans" cxnId="{5B2E68AA-DEC8-438A-9F78-A6A0C6BCC3C7}">
      <dgm:prSet/>
      <dgm:spPr/>
      <dgm:t>
        <a:bodyPr/>
        <a:lstStyle/>
        <a:p>
          <a:endParaRPr lang="en-US"/>
        </a:p>
      </dgm:t>
    </dgm:pt>
    <dgm:pt modelId="{90D84431-1A9C-447A-A004-BCF9C77F5FAB}">
      <dgm:prSet/>
      <dgm:spPr/>
      <dgm:t>
        <a:bodyPr/>
        <a:lstStyle/>
        <a:p>
          <a:r>
            <a:rPr lang="en-US" b="0" i="0"/>
            <a:t>Value;Quantitative, discrete</a:t>
          </a:r>
          <a:endParaRPr lang="en-US"/>
        </a:p>
      </dgm:t>
    </dgm:pt>
    <dgm:pt modelId="{55BE529D-EE07-4F24-96C4-DEF7684FAE4D}" type="parTrans" cxnId="{955ECE86-D9D7-422B-9C6A-387718F7D9D9}">
      <dgm:prSet/>
      <dgm:spPr/>
      <dgm:t>
        <a:bodyPr/>
        <a:lstStyle/>
        <a:p>
          <a:endParaRPr lang="en-US"/>
        </a:p>
      </dgm:t>
    </dgm:pt>
    <dgm:pt modelId="{5948468A-0FCE-4DD2-9C44-4BFB548FB9D9}" type="sibTrans" cxnId="{955ECE86-D9D7-422B-9C6A-387718F7D9D9}">
      <dgm:prSet/>
      <dgm:spPr/>
      <dgm:t>
        <a:bodyPr/>
        <a:lstStyle/>
        <a:p>
          <a:endParaRPr lang="en-US"/>
        </a:p>
      </dgm:t>
    </dgm:pt>
    <dgm:pt modelId="{687FE514-DD28-4E8F-9456-A4197A2EFCD1}">
      <dgm:prSet/>
      <dgm:spPr/>
      <dgm:t>
        <a:bodyPr/>
        <a:lstStyle/>
        <a:p>
          <a:r>
            <a:rPr lang="en-US" b="0" i="0"/>
            <a:t>Frequency;categorical</a:t>
          </a:r>
          <a:endParaRPr lang="en-US"/>
        </a:p>
      </dgm:t>
    </dgm:pt>
    <dgm:pt modelId="{6838B0BC-8D69-4C06-AC11-B909300641D2}" type="parTrans" cxnId="{7EF30144-F2AC-40A8-A898-60B1FEC8B1EE}">
      <dgm:prSet/>
      <dgm:spPr/>
      <dgm:t>
        <a:bodyPr/>
        <a:lstStyle/>
        <a:p>
          <a:endParaRPr lang="en-US"/>
        </a:p>
      </dgm:t>
    </dgm:pt>
    <dgm:pt modelId="{9E6F2BFD-E327-45D7-A1D1-88E8EB8CD080}" type="sibTrans" cxnId="{7EF30144-F2AC-40A8-A898-60B1FEC8B1EE}">
      <dgm:prSet/>
      <dgm:spPr/>
      <dgm:t>
        <a:bodyPr/>
        <a:lstStyle/>
        <a:p>
          <a:endParaRPr lang="en-US"/>
        </a:p>
      </dgm:t>
    </dgm:pt>
    <dgm:pt modelId="{B75E59DD-0D6B-4D10-B1A3-1FFCA231B844}" type="pres">
      <dgm:prSet presAssocID="{11AA4B2F-B00F-423B-85A2-62A26A4794F2}" presName="linear" presStyleCnt="0">
        <dgm:presLayoutVars>
          <dgm:animLvl val="lvl"/>
          <dgm:resizeHandles val="exact"/>
        </dgm:presLayoutVars>
      </dgm:prSet>
      <dgm:spPr/>
    </dgm:pt>
    <dgm:pt modelId="{973C0A62-A7E1-459D-8850-D2000B51B8FC}" type="pres">
      <dgm:prSet presAssocID="{D2ED0FB6-3FC7-4EA3-9C19-910235E73E0F}" presName="parentText" presStyleLbl="node1" presStyleIdx="0" presStyleCnt="5">
        <dgm:presLayoutVars>
          <dgm:chMax val="0"/>
          <dgm:bulletEnabled val="1"/>
        </dgm:presLayoutVars>
      </dgm:prSet>
      <dgm:spPr/>
    </dgm:pt>
    <dgm:pt modelId="{D9CE5CA4-9B66-4512-8FE2-9F3BA411FE08}" type="pres">
      <dgm:prSet presAssocID="{F0FF3670-ADC5-4040-BECA-8C3468004D4A}" presName="spacer" presStyleCnt="0"/>
      <dgm:spPr/>
    </dgm:pt>
    <dgm:pt modelId="{BC61310D-0BA2-4692-B49E-0303F6A72757}" type="pres">
      <dgm:prSet presAssocID="{9570B7F4-91F3-44B6-960A-A9875D82B993}" presName="parentText" presStyleLbl="node1" presStyleIdx="1" presStyleCnt="5">
        <dgm:presLayoutVars>
          <dgm:chMax val="0"/>
          <dgm:bulletEnabled val="1"/>
        </dgm:presLayoutVars>
      </dgm:prSet>
      <dgm:spPr/>
    </dgm:pt>
    <dgm:pt modelId="{773466F4-DE5F-4ABF-87D0-F2D373BDA9D2}" type="pres">
      <dgm:prSet presAssocID="{9570B7F4-91F3-44B6-960A-A9875D82B993}" presName="childText" presStyleLbl="revTx" presStyleIdx="0" presStyleCnt="4">
        <dgm:presLayoutVars>
          <dgm:bulletEnabled val="1"/>
        </dgm:presLayoutVars>
      </dgm:prSet>
      <dgm:spPr/>
    </dgm:pt>
    <dgm:pt modelId="{8D36AE2B-917F-4F2A-A7C7-9E87B64F939E}" type="pres">
      <dgm:prSet presAssocID="{DB0FDE40-7C68-4ADD-AB73-79CAFB8C16E7}" presName="parentText" presStyleLbl="node1" presStyleIdx="2" presStyleCnt="5">
        <dgm:presLayoutVars>
          <dgm:chMax val="0"/>
          <dgm:bulletEnabled val="1"/>
        </dgm:presLayoutVars>
      </dgm:prSet>
      <dgm:spPr/>
    </dgm:pt>
    <dgm:pt modelId="{464A8B58-7583-46D9-87D1-0AA276B78D77}" type="pres">
      <dgm:prSet presAssocID="{DB0FDE40-7C68-4ADD-AB73-79CAFB8C16E7}" presName="childText" presStyleLbl="revTx" presStyleIdx="1" presStyleCnt="4">
        <dgm:presLayoutVars>
          <dgm:bulletEnabled val="1"/>
        </dgm:presLayoutVars>
      </dgm:prSet>
      <dgm:spPr/>
    </dgm:pt>
    <dgm:pt modelId="{A4BFE374-15CD-4AE4-B719-E0AB1C0409F8}" type="pres">
      <dgm:prSet presAssocID="{A5690E0F-9B73-485C-8AD0-D33B452C29A7}" presName="parentText" presStyleLbl="node1" presStyleIdx="3" presStyleCnt="5">
        <dgm:presLayoutVars>
          <dgm:chMax val="0"/>
          <dgm:bulletEnabled val="1"/>
        </dgm:presLayoutVars>
      </dgm:prSet>
      <dgm:spPr/>
    </dgm:pt>
    <dgm:pt modelId="{624F49E5-713C-4FDB-9020-146FF8B183C7}" type="pres">
      <dgm:prSet presAssocID="{A5690E0F-9B73-485C-8AD0-D33B452C29A7}" presName="childText" presStyleLbl="revTx" presStyleIdx="2" presStyleCnt="4">
        <dgm:presLayoutVars>
          <dgm:bulletEnabled val="1"/>
        </dgm:presLayoutVars>
      </dgm:prSet>
      <dgm:spPr/>
    </dgm:pt>
    <dgm:pt modelId="{B3E6DE6B-2B8B-49FE-953B-F7AC2FDB69BD}" type="pres">
      <dgm:prSet presAssocID="{5D992E87-5BE2-4B59-A7A8-4566B09470A3}" presName="parentText" presStyleLbl="node1" presStyleIdx="4" presStyleCnt="5">
        <dgm:presLayoutVars>
          <dgm:chMax val="0"/>
          <dgm:bulletEnabled val="1"/>
        </dgm:presLayoutVars>
      </dgm:prSet>
      <dgm:spPr/>
    </dgm:pt>
    <dgm:pt modelId="{050A26C8-2D3A-40E6-A0EB-EC8CEA4AC235}" type="pres">
      <dgm:prSet presAssocID="{5D992E87-5BE2-4B59-A7A8-4566B09470A3}" presName="childText" presStyleLbl="revTx" presStyleIdx="3" presStyleCnt="4">
        <dgm:presLayoutVars>
          <dgm:bulletEnabled val="1"/>
        </dgm:presLayoutVars>
      </dgm:prSet>
      <dgm:spPr/>
    </dgm:pt>
  </dgm:ptLst>
  <dgm:cxnLst>
    <dgm:cxn modelId="{20667209-6291-4E59-88F8-B9E64C13BEAA}" srcId="{11AA4B2F-B00F-423B-85A2-62A26A4794F2}" destId="{5D992E87-5BE2-4B59-A7A8-4566B09470A3}" srcOrd="4" destOrd="0" parTransId="{19A6A9C1-AD03-44D0-812A-DDE92F6695A4}" sibTransId="{7FFA7752-BFBC-4FBB-8FAF-B062D8C67E19}"/>
    <dgm:cxn modelId="{D262150D-D74B-4F94-943C-6F0121C060EE}" type="presOf" srcId="{7270F3C8-665E-44BC-A6CB-29961B6E1F77}" destId="{464A8B58-7583-46D9-87D1-0AA276B78D77}" srcOrd="0" destOrd="1" presId="urn:microsoft.com/office/officeart/2005/8/layout/vList2"/>
    <dgm:cxn modelId="{CEBF010E-65D5-4196-A873-5CEE0007C423}" type="presOf" srcId="{861E29BE-1814-47E2-AC52-B98C083696D8}" destId="{464A8B58-7583-46D9-87D1-0AA276B78D77}" srcOrd="0" destOrd="0" presId="urn:microsoft.com/office/officeart/2005/8/layout/vList2"/>
    <dgm:cxn modelId="{48D8C414-1785-4D1F-89B2-CDCFA0257F8F}" srcId="{A5690E0F-9B73-485C-8AD0-D33B452C29A7}" destId="{BC0A5C7A-2EE3-440D-9E0F-5AC5AC088B0D}" srcOrd="2" destOrd="0" parTransId="{A8854C60-8355-46DB-8337-B630C5DA9435}" sibTransId="{BC66B3C8-FDDE-48CC-8385-C8A3CEF334AF}"/>
    <dgm:cxn modelId="{A77EFC17-FAA3-4A0A-A28A-DEC4943B1DB1}" srcId="{9570B7F4-91F3-44B6-960A-A9875D82B993}" destId="{29554211-E8C7-4E0B-BCDE-CCA9032DF1D7}" srcOrd="0" destOrd="0" parTransId="{AC3E2853-71EC-4976-92BC-BBF94A5DEE29}" sibTransId="{9B5A2151-51D2-40EB-9C98-A1B61BB28B3A}"/>
    <dgm:cxn modelId="{6317E51F-8646-433A-9CFE-0C511D8212D6}" type="presOf" srcId="{119A8DEB-4FFA-488B-BA87-CC6C74B600D1}" destId="{773466F4-DE5F-4ABF-87D0-F2D373BDA9D2}" srcOrd="0" destOrd="1" presId="urn:microsoft.com/office/officeart/2005/8/layout/vList2"/>
    <dgm:cxn modelId="{41A26D20-CD5B-42EF-AF32-FCE1EF94CC4F}" srcId="{11AA4B2F-B00F-423B-85A2-62A26A4794F2}" destId="{9570B7F4-91F3-44B6-960A-A9875D82B993}" srcOrd="1" destOrd="0" parTransId="{1E0460BC-B6E8-4157-B37B-ED20C4C37F19}" sibTransId="{A84246E8-6C0B-43EA-A346-AF43E6750729}"/>
    <dgm:cxn modelId="{8F190229-171C-4308-BAAA-1ED4BFC99496}" type="presOf" srcId="{687FE514-DD28-4E8F-9456-A4197A2EFCD1}" destId="{050A26C8-2D3A-40E6-A0EB-EC8CEA4AC235}" srcOrd="0" destOrd="4" presId="urn:microsoft.com/office/officeart/2005/8/layout/vList2"/>
    <dgm:cxn modelId="{A9925333-C62D-413F-A26E-EECC0A62730C}" srcId="{5D992E87-5BE2-4B59-A7A8-4566B09470A3}" destId="{8237DF4F-B797-47C2-84B5-B34EC603E48F}" srcOrd="0" destOrd="0" parTransId="{84F1C5BF-4866-4F66-94DD-3CFA4A9288C2}" sibTransId="{9AB157A8-11BE-4A5D-B309-7BC439978078}"/>
    <dgm:cxn modelId="{1D709337-AC73-490D-8284-350C819E7DBC}" type="presOf" srcId="{9570B7F4-91F3-44B6-960A-A9875D82B993}" destId="{BC61310D-0BA2-4692-B49E-0303F6A72757}" srcOrd="0" destOrd="0" presId="urn:microsoft.com/office/officeart/2005/8/layout/vList2"/>
    <dgm:cxn modelId="{9D3E8D42-5CA0-4F67-B750-41CF693FA9DA}" type="presOf" srcId="{11AA4B2F-B00F-423B-85A2-62A26A4794F2}" destId="{B75E59DD-0D6B-4D10-B1A3-1FFCA231B844}" srcOrd="0" destOrd="0" presId="urn:microsoft.com/office/officeart/2005/8/layout/vList2"/>
    <dgm:cxn modelId="{7EF30144-F2AC-40A8-A898-60B1FEC8B1EE}" srcId="{5D992E87-5BE2-4B59-A7A8-4566B09470A3}" destId="{687FE514-DD28-4E8F-9456-A4197A2EFCD1}" srcOrd="4" destOrd="0" parTransId="{6838B0BC-8D69-4C06-AC11-B909300641D2}" sibTransId="{9E6F2BFD-E327-45D7-A1D1-88E8EB8CD080}"/>
    <dgm:cxn modelId="{D3BBF447-4032-4281-9E8C-46472F1F8E8B}" type="presOf" srcId="{7B838217-3956-4A40-ACBA-86CB3FF802FB}" destId="{624F49E5-713C-4FDB-9020-146FF8B183C7}" srcOrd="0" destOrd="0" presId="urn:microsoft.com/office/officeart/2005/8/layout/vList2"/>
    <dgm:cxn modelId="{AA72566E-A741-410F-822E-809DD9EB6C6D}" srcId="{9570B7F4-91F3-44B6-960A-A9875D82B993}" destId="{76E3F4F7-5B86-499B-AF26-82920AF6ECF6}" srcOrd="2" destOrd="0" parTransId="{04E72A0E-C5C2-4376-8326-13C85C7E963B}" sibTransId="{3E556819-6CD6-4032-A0B9-EFB7C5F53FA2}"/>
    <dgm:cxn modelId="{5B155C6F-6704-42DA-A7C2-B8AF5C4F992D}" type="presOf" srcId="{D9AA6C29-C082-406B-87F3-6CBEC659E394}" destId="{050A26C8-2D3A-40E6-A0EB-EC8CEA4AC235}" srcOrd="0" destOrd="2" presId="urn:microsoft.com/office/officeart/2005/8/layout/vList2"/>
    <dgm:cxn modelId="{52D88C70-C158-4F1E-B95D-714FC307CC86}" srcId="{9570B7F4-91F3-44B6-960A-A9875D82B993}" destId="{119A8DEB-4FFA-488B-BA87-CC6C74B600D1}" srcOrd="1" destOrd="0" parTransId="{DDBE575E-CF5E-4316-9711-ACCFCF2B0CA9}" sibTransId="{D8D667EC-83D1-4857-90BC-591392702755}"/>
    <dgm:cxn modelId="{99F06C52-00EB-4AE8-9A6F-E4F65EEC2686}" type="presOf" srcId="{29554211-E8C7-4E0B-BCDE-CCA9032DF1D7}" destId="{773466F4-DE5F-4ABF-87D0-F2D373BDA9D2}" srcOrd="0" destOrd="0" presId="urn:microsoft.com/office/officeart/2005/8/layout/vList2"/>
    <dgm:cxn modelId="{1345EF52-FE97-4915-B6EE-469D63E4E13C}" type="presOf" srcId="{5D992E87-5BE2-4B59-A7A8-4566B09470A3}" destId="{B3E6DE6B-2B8B-49FE-953B-F7AC2FDB69BD}" srcOrd="0" destOrd="0" presId="urn:microsoft.com/office/officeart/2005/8/layout/vList2"/>
    <dgm:cxn modelId="{9AEB3984-74E3-4D70-8188-451A45F1513F}" srcId="{11AA4B2F-B00F-423B-85A2-62A26A4794F2}" destId="{D2ED0FB6-3FC7-4EA3-9C19-910235E73E0F}" srcOrd="0" destOrd="0" parTransId="{C42FA101-733C-4FA1-A464-8FF9F4021141}" sibTransId="{F0FF3670-ADC5-4040-BECA-8C3468004D4A}"/>
    <dgm:cxn modelId="{955ECE86-D9D7-422B-9C6A-387718F7D9D9}" srcId="{5D992E87-5BE2-4B59-A7A8-4566B09470A3}" destId="{90D84431-1A9C-447A-A004-BCF9C77F5FAB}" srcOrd="3" destOrd="0" parTransId="{55BE529D-EE07-4F24-96C4-DEF7684FAE4D}" sibTransId="{5948468A-0FCE-4DD2-9C44-4BFB548FB9D9}"/>
    <dgm:cxn modelId="{978BED95-E721-4D20-AE08-7798F0B7F4F7}" type="presOf" srcId="{9647E951-B45F-4982-B5AD-DD501286D263}" destId="{624F49E5-713C-4FDB-9020-146FF8B183C7}" srcOrd="0" destOrd="1" presId="urn:microsoft.com/office/officeart/2005/8/layout/vList2"/>
    <dgm:cxn modelId="{A4CC1E96-AAAE-474F-9BE0-426CB4A474F2}" srcId="{DB0FDE40-7C68-4ADD-AB73-79CAFB8C16E7}" destId="{7270F3C8-665E-44BC-A6CB-29961B6E1F77}" srcOrd="1" destOrd="0" parTransId="{C01EC5F5-25C6-47E8-89B0-998731C476D5}" sibTransId="{5A9A4C4C-BA88-41DB-9633-ECEA91771366}"/>
    <dgm:cxn modelId="{E1EE6D9F-048C-4CF5-89D3-1914EA18298B}" srcId="{A5690E0F-9B73-485C-8AD0-D33B452C29A7}" destId="{9647E951-B45F-4982-B5AD-DD501286D263}" srcOrd="1" destOrd="0" parTransId="{5CAA6156-78F6-4840-822E-EB3676C7B10E}" sibTransId="{6EBB7B72-DC4F-44AA-99C5-938864D16B08}"/>
    <dgm:cxn modelId="{348236A3-CD04-4B1D-9717-FE6E5D046F8E}" srcId="{A5690E0F-9B73-485C-8AD0-D33B452C29A7}" destId="{7B838217-3956-4A40-ACBA-86CB3FF802FB}" srcOrd="0" destOrd="0" parTransId="{00EABCB7-B0E7-4D56-96C8-B485A746F376}" sibTransId="{D34F8A01-70FE-4324-8443-BE3408763FD6}"/>
    <dgm:cxn modelId="{5B2E68AA-DEC8-438A-9F78-A6A0C6BCC3C7}" srcId="{5D992E87-5BE2-4B59-A7A8-4566B09470A3}" destId="{D9AA6C29-C082-406B-87F3-6CBEC659E394}" srcOrd="2" destOrd="0" parTransId="{9E81FC86-A91C-4BD2-A421-B4ECF61CDC10}" sibTransId="{80029350-AA75-445D-82D9-A0213881BABD}"/>
    <dgm:cxn modelId="{1BC649AA-F08F-4214-BD95-C3D4CE76EE8E}" type="presOf" srcId="{DB0FDE40-7C68-4ADD-AB73-79CAFB8C16E7}" destId="{8D36AE2B-917F-4F2A-A7C7-9E87B64F939E}" srcOrd="0" destOrd="0" presId="urn:microsoft.com/office/officeart/2005/8/layout/vList2"/>
    <dgm:cxn modelId="{9A9FC7B2-D171-4698-A5F0-E5C00ADA37D5}" srcId="{11AA4B2F-B00F-423B-85A2-62A26A4794F2}" destId="{A5690E0F-9B73-485C-8AD0-D33B452C29A7}" srcOrd="3" destOrd="0" parTransId="{FB222201-0D46-4BF8-9CE4-D2C6E009DE0C}" sibTransId="{1825E831-BD30-4939-91E2-88A04575927A}"/>
    <dgm:cxn modelId="{2FD59DC0-EFD3-49F3-93D1-1160E0BCAC9B}" srcId="{11AA4B2F-B00F-423B-85A2-62A26A4794F2}" destId="{DB0FDE40-7C68-4ADD-AB73-79CAFB8C16E7}" srcOrd="2" destOrd="0" parTransId="{5728CCC7-CC26-4BEB-893C-A893C7FC6EE3}" sibTransId="{55F29DF6-06F6-4EC2-A6DA-445F9FF10C1B}"/>
    <dgm:cxn modelId="{5891F1C8-11BF-4EEF-BDAF-FC85AD4EFB44}" type="presOf" srcId="{90D84431-1A9C-447A-A004-BCF9C77F5FAB}" destId="{050A26C8-2D3A-40E6-A0EB-EC8CEA4AC235}" srcOrd="0" destOrd="3" presId="urn:microsoft.com/office/officeart/2005/8/layout/vList2"/>
    <dgm:cxn modelId="{CC1B42CB-8511-484C-BD82-2185991F804B}" type="presOf" srcId="{76E3F4F7-5B86-499B-AF26-82920AF6ECF6}" destId="{773466F4-DE5F-4ABF-87D0-F2D373BDA9D2}" srcOrd="0" destOrd="2" presId="urn:microsoft.com/office/officeart/2005/8/layout/vList2"/>
    <dgm:cxn modelId="{DD1EF0D1-52F7-440E-BB98-41A84E6F7142}" type="presOf" srcId="{434BB228-C514-4CDB-A42E-66426F973EF0}" destId="{050A26C8-2D3A-40E6-A0EB-EC8CEA4AC235}" srcOrd="0" destOrd="1" presId="urn:microsoft.com/office/officeart/2005/8/layout/vList2"/>
    <dgm:cxn modelId="{D7D144DD-F19E-45AA-8DC8-A9750575425D}" srcId="{DB0FDE40-7C68-4ADD-AB73-79CAFB8C16E7}" destId="{861E29BE-1814-47E2-AC52-B98C083696D8}" srcOrd="0" destOrd="0" parTransId="{E4CBD118-9D5D-4D8B-8B1E-8D56BD67913A}" sibTransId="{A9EB5F5B-DB51-4828-AB85-ACA1F0D18B97}"/>
    <dgm:cxn modelId="{62E957E5-4102-41C6-AD3A-181E43E759F0}" srcId="{5D992E87-5BE2-4B59-A7A8-4566B09470A3}" destId="{434BB228-C514-4CDB-A42E-66426F973EF0}" srcOrd="1" destOrd="0" parTransId="{084908C8-B6E5-436C-BB99-A24112BABDAA}" sibTransId="{9F6C8824-33FA-46BB-9876-494FD1A947A6}"/>
    <dgm:cxn modelId="{3478A5E5-EE6F-435D-AFC6-279404606FEE}" type="presOf" srcId="{D2ED0FB6-3FC7-4EA3-9C19-910235E73E0F}" destId="{973C0A62-A7E1-459D-8850-D2000B51B8FC}" srcOrd="0" destOrd="0" presId="urn:microsoft.com/office/officeart/2005/8/layout/vList2"/>
    <dgm:cxn modelId="{18FEE2EA-5405-4710-ACE7-4D28F7142BB9}" type="presOf" srcId="{8237DF4F-B797-47C2-84B5-B34EC603E48F}" destId="{050A26C8-2D3A-40E6-A0EB-EC8CEA4AC235}" srcOrd="0" destOrd="0" presId="urn:microsoft.com/office/officeart/2005/8/layout/vList2"/>
    <dgm:cxn modelId="{C144D2F1-708C-4412-88B4-85076FE68B12}" type="presOf" srcId="{BC0A5C7A-2EE3-440D-9E0F-5AC5AC088B0D}" destId="{624F49E5-713C-4FDB-9020-146FF8B183C7}" srcOrd="0" destOrd="2" presId="urn:microsoft.com/office/officeart/2005/8/layout/vList2"/>
    <dgm:cxn modelId="{985CA7F5-031B-43A3-B5D5-034D418F3D77}" type="presOf" srcId="{A5690E0F-9B73-485C-8AD0-D33B452C29A7}" destId="{A4BFE374-15CD-4AE4-B719-E0AB1C0409F8}" srcOrd="0" destOrd="0" presId="urn:microsoft.com/office/officeart/2005/8/layout/vList2"/>
    <dgm:cxn modelId="{72953F49-B709-4CB7-AD97-4D3ABACC274F}" type="presParOf" srcId="{B75E59DD-0D6B-4D10-B1A3-1FFCA231B844}" destId="{973C0A62-A7E1-459D-8850-D2000B51B8FC}" srcOrd="0" destOrd="0" presId="urn:microsoft.com/office/officeart/2005/8/layout/vList2"/>
    <dgm:cxn modelId="{BA4BA7C4-B884-4995-8D5F-476C585EFF13}" type="presParOf" srcId="{B75E59DD-0D6B-4D10-B1A3-1FFCA231B844}" destId="{D9CE5CA4-9B66-4512-8FE2-9F3BA411FE08}" srcOrd="1" destOrd="0" presId="urn:microsoft.com/office/officeart/2005/8/layout/vList2"/>
    <dgm:cxn modelId="{686BFCC3-C4A9-40C2-867D-DD7125468064}" type="presParOf" srcId="{B75E59DD-0D6B-4D10-B1A3-1FFCA231B844}" destId="{BC61310D-0BA2-4692-B49E-0303F6A72757}" srcOrd="2" destOrd="0" presId="urn:microsoft.com/office/officeart/2005/8/layout/vList2"/>
    <dgm:cxn modelId="{7A120A9D-26A3-4442-B03C-9B6601C5DBBB}" type="presParOf" srcId="{B75E59DD-0D6B-4D10-B1A3-1FFCA231B844}" destId="{773466F4-DE5F-4ABF-87D0-F2D373BDA9D2}" srcOrd="3" destOrd="0" presId="urn:microsoft.com/office/officeart/2005/8/layout/vList2"/>
    <dgm:cxn modelId="{E43F0341-27A9-40F5-A525-696384E1AD46}" type="presParOf" srcId="{B75E59DD-0D6B-4D10-B1A3-1FFCA231B844}" destId="{8D36AE2B-917F-4F2A-A7C7-9E87B64F939E}" srcOrd="4" destOrd="0" presId="urn:microsoft.com/office/officeart/2005/8/layout/vList2"/>
    <dgm:cxn modelId="{36B43535-ACA9-4679-9714-7E99C649BF75}" type="presParOf" srcId="{B75E59DD-0D6B-4D10-B1A3-1FFCA231B844}" destId="{464A8B58-7583-46D9-87D1-0AA276B78D77}" srcOrd="5" destOrd="0" presId="urn:microsoft.com/office/officeart/2005/8/layout/vList2"/>
    <dgm:cxn modelId="{4BABCE7F-B2E0-4630-A9AC-6D13C9F24735}" type="presParOf" srcId="{B75E59DD-0D6B-4D10-B1A3-1FFCA231B844}" destId="{A4BFE374-15CD-4AE4-B719-E0AB1C0409F8}" srcOrd="6" destOrd="0" presId="urn:microsoft.com/office/officeart/2005/8/layout/vList2"/>
    <dgm:cxn modelId="{8E674C4D-AAEC-4EC5-94D0-8760149F8C14}" type="presParOf" srcId="{B75E59DD-0D6B-4D10-B1A3-1FFCA231B844}" destId="{624F49E5-713C-4FDB-9020-146FF8B183C7}" srcOrd="7" destOrd="0" presId="urn:microsoft.com/office/officeart/2005/8/layout/vList2"/>
    <dgm:cxn modelId="{D7AC7F24-3252-4A8D-B88E-CDA3260CECA8}" type="presParOf" srcId="{B75E59DD-0D6B-4D10-B1A3-1FFCA231B844}" destId="{B3E6DE6B-2B8B-49FE-953B-F7AC2FDB69BD}" srcOrd="8" destOrd="0" presId="urn:microsoft.com/office/officeart/2005/8/layout/vList2"/>
    <dgm:cxn modelId="{650B8B8A-A428-4ED1-83A4-823DFE8E727F}" type="presParOf" srcId="{B75E59DD-0D6B-4D10-B1A3-1FFCA231B844}" destId="{050A26C8-2D3A-40E6-A0EB-EC8CEA4AC235}"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53989-5A35-4451-ABC4-2B2AF99736F3}">
      <dsp:nvSpPr>
        <dsp:cNvPr id="0" name=""/>
        <dsp:cNvSpPr/>
      </dsp:nvSpPr>
      <dsp:spPr>
        <a:xfrm>
          <a:off x="0" y="12678"/>
          <a:ext cx="6967728" cy="10313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The Story</a:t>
          </a:r>
        </a:p>
      </dsp:txBody>
      <dsp:txXfrm>
        <a:off x="50347" y="63025"/>
        <a:ext cx="6867034" cy="930660"/>
      </dsp:txXfrm>
    </dsp:sp>
    <dsp:sp modelId="{E215BF72-FFB4-4A2E-99DC-F0521B060488}">
      <dsp:nvSpPr>
        <dsp:cNvPr id="0" name=""/>
        <dsp:cNvSpPr/>
      </dsp:nvSpPr>
      <dsp:spPr>
        <a:xfrm>
          <a:off x="0" y="1167873"/>
          <a:ext cx="6967728" cy="1031354"/>
        </a:xfrm>
        <a:prstGeom prst="roundRect">
          <a:avLst/>
        </a:prstGeom>
        <a:solidFill>
          <a:schemeClr val="accent2">
            <a:hueOff val="-816517"/>
            <a:satOff val="-3771"/>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Overview of the Data</a:t>
          </a:r>
        </a:p>
      </dsp:txBody>
      <dsp:txXfrm>
        <a:off x="50347" y="1218220"/>
        <a:ext cx="6867034" cy="930660"/>
      </dsp:txXfrm>
    </dsp:sp>
    <dsp:sp modelId="{897049DE-3ACD-4B2A-A71E-BC382FD1C724}">
      <dsp:nvSpPr>
        <dsp:cNvPr id="0" name=""/>
        <dsp:cNvSpPr/>
      </dsp:nvSpPr>
      <dsp:spPr>
        <a:xfrm>
          <a:off x="0" y="2199228"/>
          <a:ext cx="6967728" cy="1179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225"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kern="1200"/>
            <a:t>Source</a:t>
          </a:r>
        </a:p>
        <a:p>
          <a:pPr marL="285750" lvl="1" indent="-285750" algn="l" defTabSz="1511300">
            <a:lnSpc>
              <a:spcPct val="90000"/>
            </a:lnSpc>
            <a:spcBef>
              <a:spcPct val="0"/>
            </a:spcBef>
            <a:spcAft>
              <a:spcPct val="20000"/>
            </a:spcAft>
            <a:buChar char="•"/>
          </a:pPr>
          <a:r>
            <a:rPr lang="en-US" sz="3400" kern="1200" dirty="0"/>
            <a:t>Variables / Data Types</a:t>
          </a:r>
        </a:p>
      </dsp:txBody>
      <dsp:txXfrm>
        <a:off x="0" y="2199228"/>
        <a:ext cx="6967728" cy="1179382"/>
      </dsp:txXfrm>
    </dsp:sp>
    <dsp:sp modelId="{22942DE2-1C93-4723-8C7E-C024D290BFFC}">
      <dsp:nvSpPr>
        <dsp:cNvPr id="0" name=""/>
        <dsp:cNvSpPr/>
      </dsp:nvSpPr>
      <dsp:spPr>
        <a:xfrm>
          <a:off x="0" y="3378611"/>
          <a:ext cx="6967728" cy="1031354"/>
        </a:xfrm>
        <a:prstGeom prst="roundRect">
          <a:avLst/>
        </a:prstGeom>
        <a:solidFill>
          <a:schemeClr val="accent2">
            <a:hueOff val="-1633033"/>
            <a:satOff val="-7543"/>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Marks &amp; Channels</a:t>
          </a:r>
        </a:p>
      </dsp:txBody>
      <dsp:txXfrm>
        <a:off x="50347" y="3428958"/>
        <a:ext cx="6867034" cy="930660"/>
      </dsp:txXfrm>
    </dsp:sp>
    <dsp:sp modelId="{F7EA843E-7750-4C40-AE12-929CDE9D90C0}">
      <dsp:nvSpPr>
        <dsp:cNvPr id="0" name=""/>
        <dsp:cNvSpPr/>
      </dsp:nvSpPr>
      <dsp:spPr>
        <a:xfrm>
          <a:off x="0" y="4533806"/>
          <a:ext cx="6967728" cy="1031354"/>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Conclusion &amp; Wrap-up</a:t>
          </a:r>
        </a:p>
      </dsp:txBody>
      <dsp:txXfrm>
        <a:off x="50347" y="4584153"/>
        <a:ext cx="6867034" cy="930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314B9-292B-4480-A826-B589E9D5B4D9}">
      <dsp:nvSpPr>
        <dsp:cNvPr id="0" name=""/>
        <dsp:cNvSpPr/>
      </dsp:nvSpPr>
      <dsp:spPr>
        <a:xfrm>
          <a:off x="359102" y="1472433"/>
          <a:ext cx="1221353" cy="1221353"/>
        </a:xfrm>
        <a:prstGeom prst="donut">
          <a:avLst>
            <a:gd name="adj" fmla="val 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6A16B6-BAB9-4072-B84D-76F0CCE94382}">
      <dsp:nvSpPr>
        <dsp:cNvPr id="0" name=""/>
        <dsp:cNvSpPr/>
      </dsp:nvSpPr>
      <dsp:spPr>
        <a:xfrm rot="17700000">
          <a:off x="789452" y="476780"/>
          <a:ext cx="1518278" cy="731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marL="0" lvl="0" indent="0" algn="l" defTabSz="444500">
            <a:lnSpc>
              <a:spcPct val="90000"/>
            </a:lnSpc>
            <a:spcBef>
              <a:spcPct val="0"/>
            </a:spcBef>
            <a:spcAft>
              <a:spcPct val="35000"/>
            </a:spcAft>
            <a:buNone/>
          </a:pPr>
          <a:r>
            <a:rPr lang="en-US" sz="1000" kern="1200" dirty="0"/>
            <a:t>Jan 2020:  Reports of viral pneumonia - CDC</a:t>
          </a:r>
        </a:p>
      </dsp:txBody>
      <dsp:txXfrm>
        <a:off x="789452" y="476780"/>
        <a:ext cx="1518278" cy="731692"/>
      </dsp:txXfrm>
    </dsp:sp>
    <dsp:sp modelId="{17C38C41-F527-46E5-9AEA-C65DDF2EE6BD}">
      <dsp:nvSpPr>
        <dsp:cNvPr id="0" name=""/>
        <dsp:cNvSpPr/>
      </dsp:nvSpPr>
      <dsp:spPr>
        <a:xfrm>
          <a:off x="1672452" y="1766129"/>
          <a:ext cx="633959" cy="63395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09D816-D8B9-4189-B361-A793898D767F}">
      <dsp:nvSpPr>
        <dsp:cNvPr id="0" name=""/>
        <dsp:cNvSpPr/>
      </dsp:nvSpPr>
      <dsp:spPr>
        <a:xfrm rot="17700000">
          <a:off x="921614" y="2648501"/>
          <a:ext cx="1313381" cy="63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en-US" sz="1000" kern="1200" dirty="0"/>
            <a:t>No impact to Housing</a:t>
          </a:r>
        </a:p>
      </dsp:txBody>
      <dsp:txXfrm>
        <a:off x="921614" y="2648501"/>
        <a:ext cx="1313381" cy="633263"/>
      </dsp:txXfrm>
    </dsp:sp>
    <dsp:sp modelId="{84C14401-CFC5-476F-80D1-FBA100CDEB9E}">
      <dsp:nvSpPr>
        <dsp:cNvPr id="0" name=""/>
        <dsp:cNvSpPr/>
      </dsp:nvSpPr>
      <dsp:spPr>
        <a:xfrm rot="17700000">
          <a:off x="1743869" y="884454"/>
          <a:ext cx="1313381" cy="633263"/>
        </a:xfrm>
        <a:prstGeom prst="rect">
          <a:avLst/>
        </a:prstGeom>
        <a:noFill/>
        <a:ln>
          <a:noFill/>
        </a:ln>
        <a:effectLst/>
      </dsp:spPr>
      <dsp:style>
        <a:lnRef idx="0">
          <a:scrgbClr r="0" g="0" b="0"/>
        </a:lnRef>
        <a:fillRef idx="0">
          <a:scrgbClr r="0" g="0" b="0"/>
        </a:fillRef>
        <a:effectRef idx="0">
          <a:scrgbClr r="0" g="0" b="0"/>
        </a:effectRef>
        <a:fontRef idx="minor"/>
      </dsp:style>
    </dsp:sp>
    <dsp:sp modelId="{E889D20F-8FF2-4BB6-97E2-2DE66976218B}">
      <dsp:nvSpPr>
        <dsp:cNvPr id="0" name=""/>
        <dsp:cNvSpPr/>
      </dsp:nvSpPr>
      <dsp:spPr>
        <a:xfrm>
          <a:off x="2398311" y="1766129"/>
          <a:ext cx="633959" cy="633959"/>
        </a:xfrm>
        <a:prstGeom prst="ellipse">
          <a:avLst/>
        </a:prstGeom>
        <a:solidFill>
          <a:schemeClr val="accent3">
            <a:hueOff val="-1948445"/>
            <a:satOff val="-2273"/>
            <a:lumOff val="5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0C602C-8EEE-477C-9C56-F43E9D0F7B38}">
      <dsp:nvSpPr>
        <dsp:cNvPr id="0" name=""/>
        <dsp:cNvSpPr/>
      </dsp:nvSpPr>
      <dsp:spPr>
        <a:xfrm rot="17700000">
          <a:off x="1647473" y="2648501"/>
          <a:ext cx="1313381" cy="63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en-US" sz="1000" kern="1200" dirty="0"/>
            <a:t>Home prices &amp; Sales are up</a:t>
          </a:r>
        </a:p>
      </dsp:txBody>
      <dsp:txXfrm>
        <a:off x="1647473" y="2648501"/>
        <a:ext cx="1313381" cy="633263"/>
      </dsp:txXfrm>
    </dsp:sp>
    <dsp:sp modelId="{F1FBD6B6-876B-426E-805D-BA31245E2C4D}">
      <dsp:nvSpPr>
        <dsp:cNvPr id="0" name=""/>
        <dsp:cNvSpPr/>
      </dsp:nvSpPr>
      <dsp:spPr>
        <a:xfrm rot="17700000">
          <a:off x="2469728" y="884454"/>
          <a:ext cx="1313381" cy="633263"/>
        </a:xfrm>
        <a:prstGeom prst="rect">
          <a:avLst/>
        </a:prstGeom>
        <a:noFill/>
        <a:ln>
          <a:noFill/>
        </a:ln>
        <a:effectLst/>
      </dsp:spPr>
      <dsp:style>
        <a:lnRef idx="0">
          <a:scrgbClr r="0" g="0" b="0"/>
        </a:lnRef>
        <a:fillRef idx="0">
          <a:scrgbClr r="0" g="0" b="0"/>
        </a:fillRef>
        <a:effectRef idx="0">
          <a:scrgbClr r="0" g="0" b="0"/>
        </a:effectRef>
        <a:fontRef idx="minor"/>
      </dsp:style>
    </dsp:sp>
    <dsp:sp modelId="{2E74A888-EAED-446B-B12A-0361FABC0526}">
      <dsp:nvSpPr>
        <dsp:cNvPr id="0" name=""/>
        <dsp:cNvSpPr/>
      </dsp:nvSpPr>
      <dsp:spPr>
        <a:xfrm>
          <a:off x="3124268" y="1472433"/>
          <a:ext cx="1221353" cy="1221353"/>
        </a:xfrm>
        <a:prstGeom prst="donut">
          <a:avLst>
            <a:gd name="adj" fmla="val 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1F067-6300-4357-8E5B-08D33AD10A6B}">
      <dsp:nvSpPr>
        <dsp:cNvPr id="0" name=""/>
        <dsp:cNvSpPr/>
      </dsp:nvSpPr>
      <dsp:spPr>
        <a:xfrm rot="17700000">
          <a:off x="3554618" y="476780"/>
          <a:ext cx="1518278" cy="731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marL="0" lvl="0" indent="0" algn="l" defTabSz="444500">
            <a:lnSpc>
              <a:spcPct val="90000"/>
            </a:lnSpc>
            <a:spcBef>
              <a:spcPct val="0"/>
            </a:spcBef>
            <a:spcAft>
              <a:spcPct val="35000"/>
            </a:spcAft>
            <a:buNone/>
          </a:pPr>
          <a:r>
            <a:rPr lang="en-US" sz="1000" kern="1200" dirty="0"/>
            <a:t>Feb 2020:  Reports are growing: Novel coronavirus. US Alerted.</a:t>
          </a:r>
        </a:p>
      </dsp:txBody>
      <dsp:txXfrm>
        <a:off x="3554618" y="476780"/>
        <a:ext cx="1518278" cy="731692"/>
      </dsp:txXfrm>
    </dsp:sp>
    <dsp:sp modelId="{23A06129-F463-4365-A34C-7E0AECD19505}">
      <dsp:nvSpPr>
        <dsp:cNvPr id="0" name=""/>
        <dsp:cNvSpPr/>
      </dsp:nvSpPr>
      <dsp:spPr>
        <a:xfrm>
          <a:off x="4437618" y="1766129"/>
          <a:ext cx="633959" cy="633959"/>
        </a:xfrm>
        <a:prstGeom prst="ellipse">
          <a:avLst/>
        </a:prstGeom>
        <a:solidFill>
          <a:schemeClr val="accent3">
            <a:hueOff val="-3896889"/>
            <a:satOff val="-4547"/>
            <a:lumOff val="103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2256EE-BD7E-462A-9FC1-A2F6ADE0C615}">
      <dsp:nvSpPr>
        <dsp:cNvPr id="0" name=""/>
        <dsp:cNvSpPr/>
      </dsp:nvSpPr>
      <dsp:spPr>
        <a:xfrm rot="17700000">
          <a:off x="3686779" y="2648501"/>
          <a:ext cx="1313381" cy="63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en-US" sz="1000" kern="1200" dirty="0"/>
            <a:t>Open House attendance begins to drop</a:t>
          </a:r>
        </a:p>
      </dsp:txBody>
      <dsp:txXfrm>
        <a:off x="3686779" y="2648501"/>
        <a:ext cx="1313381" cy="633263"/>
      </dsp:txXfrm>
    </dsp:sp>
    <dsp:sp modelId="{429B214E-F3EC-43B9-9188-4600A3789972}">
      <dsp:nvSpPr>
        <dsp:cNvPr id="0" name=""/>
        <dsp:cNvSpPr/>
      </dsp:nvSpPr>
      <dsp:spPr>
        <a:xfrm rot="17700000">
          <a:off x="4509034" y="884454"/>
          <a:ext cx="1313381" cy="633263"/>
        </a:xfrm>
        <a:prstGeom prst="rect">
          <a:avLst/>
        </a:prstGeom>
        <a:noFill/>
        <a:ln>
          <a:noFill/>
        </a:ln>
        <a:effectLst/>
      </dsp:spPr>
      <dsp:style>
        <a:lnRef idx="0">
          <a:scrgbClr r="0" g="0" b="0"/>
        </a:lnRef>
        <a:fillRef idx="0">
          <a:scrgbClr r="0" g="0" b="0"/>
        </a:fillRef>
        <a:effectRef idx="0">
          <a:scrgbClr r="0" g="0" b="0"/>
        </a:effectRef>
        <a:fontRef idx="minor"/>
      </dsp:style>
    </dsp:sp>
    <dsp:sp modelId="{8AA990CA-EA04-4528-9F7B-6019605DF2C0}">
      <dsp:nvSpPr>
        <dsp:cNvPr id="0" name=""/>
        <dsp:cNvSpPr/>
      </dsp:nvSpPr>
      <dsp:spPr>
        <a:xfrm>
          <a:off x="5163574" y="1472433"/>
          <a:ext cx="1221353" cy="1221353"/>
        </a:xfrm>
        <a:prstGeom prst="donut">
          <a:avLst>
            <a:gd name="adj" fmla="val 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CA7F83-F45F-431F-8740-DEE0750AA9C5}">
      <dsp:nvSpPr>
        <dsp:cNvPr id="0" name=""/>
        <dsp:cNvSpPr/>
      </dsp:nvSpPr>
      <dsp:spPr>
        <a:xfrm rot="17700000">
          <a:off x="5593924" y="476780"/>
          <a:ext cx="1518278" cy="731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marL="0" lvl="0" indent="0" algn="l" defTabSz="444500">
            <a:lnSpc>
              <a:spcPct val="90000"/>
            </a:lnSpc>
            <a:spcBef>
              <a:spcPct val="0"/>
            </a:spcBef>
            <a:spcAft>
              <a:spcPct val="35000"/>
            </a:spcAft>
            <a:buNone/>
          </a:pPr>
          <a:r>
            <a:rPr lang="en-US" sz="1000" kern="1200" dirty="0"/>
            <a:t>Mar 2020: US call to action. Stay home orders. Life changes </a:t>
          </a:r>
        </a:p>
      </dsp:txBody>
      <dsp:txXfrm>
        <a:off x="5593924" y="476780"/>
        <a:ext cx="1518278" cy="731692"/>
      </dsp:txXfrm>
    </dsp:sp>
    <dsp:sp modelId="{3D5D018D-B6E3-4B20-BAFD-549808CA0C34}">
      <dsp:nvSpPr>
        <dsp:cNvPr id="0" name=""/>
        <dsp:cNvSpPr/>
      </dsp:nvSpPr>
      <dsp:spPr>
        <a:xfrm>
          <a:off x="6476924" y="1766129"/>
          <a:ext cx="633959" cy="633959"/>
        </a:xfrm>
        <a:prstGeom prst="ellipse">
          <a:avLst/>
        </a:prstGeom>
        <a:solidFill>
          <a:schemeClr val="accent3">
            <a:hueOff val="-5845334"/>
            <a:satOff val="-6820"/>
            <a:lumOff val="15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E766D-97D0-4062-AC27-386874B4B603}">
      <dsp:nvSpPr>
        <dsp:cNvPr id="0" name=""/>
        <dsp:cNvSpPr/>
      </dsp:nvSpPr>
      <dsp:spPr>
        <a:xfrm rot="17700000">
          <a:off x="5726086" y="2648501"/>
          <a:ext cx="1313381" cy="63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en-US" sz="1000" kern="1200" dirty="0"/>
            <a:t> Open Houses cancelled</a:t>
          </a:r>
        </a:p>
      </dsp:txBody>
      <dsp:txXfrm>
        <a:off x="5726086" y="2648501"/>
        <a:ext cx="1313381" cy="633263"/>
      </dsp:txXfrm>
    </dsp:sp>
    <dsp:sp modelId="{A741DB0E-0EA4-4C2D-9EA2-4271D28E8F3D}">
      <dsp:nvSpPr>
        <dsp:cNvPr id="0" name=""/>
        <dsp:cNvSpPr/>
      </dsp:nvSpPr>
      <dsp:spPr>
        <a:xfrm rot="17700000">
          <a:off x="6548341" y="884454"/>
          <a:ext cx="1313381" cy="633263"/>
        </a:xfrm>
        <a:prstGeom prst="rect">
          <a:avLst/>
        </a:prstGeom>
        <a:noFill/>
        <a:ln>
          <a:noFill/>
        </a:ln>
        <a:effectLst/>
      </dsp:spPr>
      <dsp:style>
        <a:lnRef idx="0">
          <a:scrgbClr r="0" g="0" b="0"/>
        </a:lnRef>
        <a:fillRef idx="0">
          <a:scrgbClr r="0" g="0" b="0"/>
        </a:fillRef>
        <a:effectRef idx="0">
          <a:scrgbClr r="0" g="0" b="0"/>
        </a:effectRef>
        <a:fontRef idx="minor"/>
      </dsp:style>
    </dsp:sp>
    <dsp:sp modelId="{C08A98ED-C225-4083-8FAF-2360F8590C20}">
      <dsp:nvSpPr>
        <dsp:cNvPr id="0" name=""/>
        <dsp:cNvSpPr/>
      </dsp:nvSpPr>
      <dsp:spPr>
        <a:xfrm>
          <a:off x="7202881" y="1472433"/>
          <a:ext cx="1221353" cy="1221353"/>
        </a:xfrm>
        <a:prstGeom prst="donut">
          <a:avLst>
            <a:gd name="adj" fmla="val 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A9E9C-D0D3-405A-9921-27294352A90A}">
      <dsp:nvSpPr>
        <dsp:cNvPr id="0" name=""/>
        <dsp:cNvSpPr/>
      </dsp:nvSpPr>
      <dsp:spPr>
        <a:xfrm rot="17700000">
          <a:off x="7633231" y="476780"/>
          <a:ext cx="1518278" cy="731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marL="0" lvl="0" indent="0" algn="l" defTabSz="444500">
            <a:lnSpc>
              <a:spcPct val="90000"/>
            </a:lnSpc>
            <a:spcBef>
              <a:spcPct val="0"/>
            </a:spcBef>
            <a:spcAft>
              <a:spcPct val="35000"/>
            </a:spcAft>
            <a:buNone/>
          </a:pPr>
          <a:r>
            <a:rPr lang="en-US" sz="1000" kern="1200" dirty="0"/>
            <a:t>April &amp; May 2020: First Peak pandemic – mass hospitalizations, high infection &amp; mortality rates</a:t>
          </a:r>
        </a:p>
      </dsp:txBody>
      <dsp:txXfrm>
        <a:off x="7633231" y="476780"/>
        <a:ext cx="1518278" cy="731692"/>
      </dsp:txXfrm>
    </dsp:sp>
    <dsp:sp modelId="{EBB89C74-3925-48B4-B06E-BA34AC34C6E9}">
      <dsp:nvSpPr>
        <dsp:cNvPr id="0" name=""/>
        <dsp:cNvSpPr/>
      </dsp:nvSpPr>
      <dsp:spPr>
        <a:xfrm>
          <a:off x="8516231" y="1766129"/>
          <a:ext cx="633959" cy="633959"/>
        </a:xfrm>
        <a:prstGeom prst="ellipse">
          <a:avLst/>
        </a:prstGeom>
        <a:solidFill>
          <a:schemeClr val="accent3">
            <a:hueOff val="-7793778"/>
            <a:satOff val="-9094"/>
            <a:lumOff val="207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0593D-BFBC-4DE2-ACA8-17EF01645D0B}">
      <dsp:nvSpPr>
        <dsp:cNvPr id="0" name=""/>
        <dsp:cNvSpPr/>
      </dsp:nvSpPr>
      <dsp:spPr>
        <a:xfrm rot="17700000">
          <a:off x="7765392" y="2648501"/>
          <a:ext cx="1313381" cy="63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en-US" sz="1000" kern="1200" dirty="0"/>
            <a:t>Housing Industry is frozen</a:t>
          </a:r>
        </a:p>
      </dsp:txBody>
      <dsp:txXfrm>
        <a:off x="7765392" y="2648501"/>
        <a:ext cx="1313381" cy="633263"/>
      </dsp:txXfrm>
    </dsp:sp>
    <dsp:sp modelId="{6D4ACF89-E836-4A73-854B-8E1C41D1CA02}">
      <dsp:nvSpPr>
        <dsp:cNvPr id="0" name=""/>
        <dsp:cNvSpPr/>
      </dsp:nvSpPr>
      <dsp:spPr>
        <a:xfrm rot="17700000">
          <a:off x="8587647" y="884454"/>
          <a:ext cx="1313381" cy="63326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C0A62-A7E1-459D-8850-D2000B51B8FC}">
      <dsp:nvSpPr>
        <dsp:cNvPr id="0" name=""/>
        <dsp:cNvSpPr/>
      </dsp:nvSpPr>
      <dsp:spPr>
        <a:xfrm>
          <a:off x="0" y="495038"/>
          <a:ext cx="6812280" cy="3597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Muliple Sources:</a:t>
          </a:r>
        </a:p>
      </dsp:txBody>
      <dsp:txXfrm>
        <a:off x="17563" y="512601"/>
        <a:ext cx="6777154" cy="324648"/>
      </dsp:txXfrm>
    </dsp:sp>
    <dsp:sp modelId="{BC61310D-0BA2-4692-B49E-0303F6A72757}">
      <dsp:nvSpPr>
        <dsp:cNvPr id="0" name=""/>
        <dsp:cNvSpPr/>
      </dsp:nvSpPr>
      <dsp:spPr>
        <a:xfrm>
          <a:off x="0" y="898013"/>
          <a:ext cx="6812280" cy="359774"/>
        </a:xfrm>
        <a:prstGeom prst="roundRect">
          <a:avLst/>
        </a:prstGeom>
        <a:solidFill>
          <a:schemeClr val="accent2">
            <a:hueOff val="-612388"/>
            <a:satOff val="-2828"/>
            <a:lumOff val="-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Home Price Data – </a:t>
          </a:r>
          <a:r>
            <a:rPr lang="en-US" sz="1500" b="0" i="0" kern="1200"/>
            <a:t>Zillow - Zillow Home Value Index </a:t>
          </a:r>
          <a:endParaRPr lang="en-US" sz="1500" kern="1200"/>
        </a:p>
      </dsp:txBody>
      <dsp:txXfrm>
        <a:off x="17563" y="915576"/>
        <a:ext cx="6777154" cy="324648"/>
      </dsp:txXfrm>
    </dsp:sp>
    <dsp:sp modelId="{773466F4-DE5F-4ABF-87D0-F2D373BDA9D2}">
      <dsp:nvSpPr>
        <dsp:cNvPr id="0" name=""/>
        <dsp:cNvSpPr/>
      </dsp:nvSpPr>
      <dsp:spPr>
        <a:xfrm>
          <a:off x="0" y="1257788"/>
          <a:ext cx="6812280"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290"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RegionName – Categorical</a:t>
          </a:r>
        </a:p>
        <a:p>
          <a:pPr marL="114300" lvl="1" indent="-114300" algn="l" defTabSz="533400">
            <a:lnSpc>
              <a:spcPct val="90000"/>
            </a:lnSpc>
            <a:spcBef>
              <a:spcPct val="0"/>
            </a:spcBef>
            <a:spcAft>
              <a:spcPct val="20000"/>
            </a:spcAft>
            <a:buChar char="•"/>
          </a:pPr>
          <a:r>
            <a:rPr lang="en-US" sz="1200" b="0" i="0" kern="1200"/>
            <a:t>X1996.01.31 – X2021-02-28:  Quantitive, Continuous</a:t>
          </a:r>
          <a:endParaRPr lang="en-US" sz="1200" kern="1200"/>
        </a:p>
        <a:p>
          <a:pPr marL="114300" lvl="1" indent="-114300" algn="l" defTabSz="533400">
            <a:lnSpc>
              <a:spcPct val="90000"/>
            </a:lnSpc>
            <a:spcBef>
              <a:spcPct val="0"/>
            </a:spcBef>
            <a:spcAft>
              <a:spcPct val="20000"/>
            </a:spcAft>
            <a:buChar char="•"/>
          </a:pPr>
          <a:r>
            <a:rPr lang="en-US" sz="1200" b="0" i="0" kern="1200"/>
            <a:t>Melted Columns names and converted in Date</a:t>
          </a:r>
          <a:endParaRPr lang="en-US" sz="1200" kern="1200"/>
        </a:p>
      </dsp:txBody>
      <dsp:txXfrm>
        <a:off x="0" y="1257788"/>
        <a:ext cx="6812280" cy="621000"/>
      </dsp:txXfrm>
    </dsp:sp>
    <dsp:sp modelId="{8D36AE2B-917F-4F2A-A7C7-9E87B64F939E}">
      <dsp:nvSpPr>
        <dsp:cNvPr id="0" name=""/>
        <dsp:cNvSpPr/>
      </dsp:nvSpPr>
      <dsp:spPr>
        <a:xfrm>
          <a:off x="0" y="1878788"/>
          <a:ext cx="6812280" cy="359774"/>
        </a:xfrm>
        <a:prstGeom prst="roundRect">
          <a:avLst/>
        </a:prstGeom>
        <a:solidFill>
          <a:schemeClr val="accent2">
            <a:hueOff val="-1224775"/>
            <a:satOff val="-565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Average Days on Market – Zillow </a:t>
          </a:r>
        </a:p>
      </dsp:txBody>
      <dsp:txXfrm>
        <a:off x="17563" y="1896351"/>
        <a:ext cx="6777154" cy="324648"/>
      </dsp:txXfrm>
    </dsp:sp>
    <dsp:sp modelId="{464A8B58-7583-46D9-87D1-0AA276B78D77}">
      <dsp:nvSpPr>
        <dsp:cNvPr id="0" name=""/>
        <dsp:cNvSpPr/>
      </dsp:nvSpPr>
      <dsp:spPr>
        <a:xfrm>
          <a:off x="0" y="2238563"/>
          <a:ext cx="6812280" cy="41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290"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b="0" i="0" kern="1200"/>
            <a:t>RegionName – Categorical</a:t>
          </a:r>
          <a:endParaRPr lang="en-US" sz="1200" kern="1200"/>
        </a:p>
        <a:p>
          <a:pPr marL="114300" lvl="1" indent="-114300" algn="l" defTabSz="533400">
            <a:lnSpc>
              <a:spcPct val="90000"/>
            </a:lnSpc>
            <a:spcBef>
              <a:spcPct val="0"/>
            </a:spcBef>
            <a:spcAft>
              <a:spcPct val="20000"/>
            </a:spcAft>
            <a:buChar char="•"/>
          </a:pPr>
          <a:r>
            <a:rPr lang="en-US" sz="1200" b="0" i="0" kern="1200"/>
            <a:t>Value: quantitative, discrete</a:t>
          </a:r>
          <a:endParaRPr lang="en-US" sz="1200" kern="1200"/>
        </a:p>
      </dsp:txBody>
      <dsp:txXfrm>
        <a:off x="0" y="2238563"/>
        <a:ext cx="6812280" cy="411412"/>
      </dsp:txXfrm>
    </dsp:sp>
    <dsp:sp modelId="{A4BFE374-15CD-4AE4-B719-E0AB1C0409F8}">
      <dsp:nvSpPr>
        <dsp:cNvPr id="0" name=""/>
        <dsp:cNvSpPr/>
      </dsp:nvSpPr>
      <dsp:spPr>
        <a:xfrm>
          <a:off x="0" y="2649975"/>
          <a:ext cx="6812280" cy="359774"/>
        </a:xfrm>
        <a:prstGeom prst="roundRect">
          <a:avLst/>
        </a:prstGeom>
        <a:solidFill>
          <a:schemeClr val="accent2">
            <a:hueOff val="-1837163"/>
            <a:satOff val="-8485"/>
            <a:lumOff val="-17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Mortgage Rate Data – Freddie Mac – Primary Mortgage Market Survey</a:t>
          </a:r>
        </a:p>
      </dsp:txBody>
      <dsp:txXfrm>
        <a:off x="17563" y="2667538"/>
        <a:ext cx="6777154" cy="324648"/>
      </dsp:txXfrm>
    </dsp:sp>
    <dsp:sp modelId="{624F49E5-713C-4FDB-9020-146FF8B183C7}">
      <dsp:nvSpPr>
        <dsp:cNvPr id="0" name=""/>
        <dsp:cNvSpPr/>
      </dsp:nvSpPr>
      <dsp:spPr>
        <a:xfrm>
          <a:off x="0" y="3009750"/>
          <a:ext cx="6812280"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290"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a:t>Daye  - Dates, Ordered, Categorical</a:t>
          </a:r>
        </a:p>
        <a:p>
          <a:pPr marL="114300" lvl="1" indent="-114300" algn="l" defTabSz="533400">
            <a:lnSpc>
              <a:spcPct val="90000"/>
            </a:lnSpc>
            <a:spcBef>
              <a:spcPct val="0"/>
            </a:spcBef>
            <a:spcAft>
              <a:spcPct val="20000"/>
            </a:spcAft>
            <a:buChar char="•"/>
          </a:pPr>
          <a:r>
            <a:rPr lang="en-US" sz="1200" kern="1200"/>
            <a:t>30-Yr-Fixed-Rate – Quantitative, continuous</a:t>
          </a:r>
        </a:p>
        <a:p>
          <a:pPr marL="114300" lvl="1" indent="-114300" algn="l" defTabSz="533400">
            <a:lnSpc>
              <a:spcPct val="90000"/>
            </a:lnSpc>
            <a:spcBef>
              <a:spcPct val="0"/>
            </a:spcBef>
            <a:spcAft>
              <a:spcPct val="20000"/>
            </a:spcAft>
            <a:buChar char="•"/>
          </a:pPr>
          <a:r>
            <a:rPr lang="en-US" sz="1200" kern="1200"/>
            <a:t>15-Yr-Fixed Rate – Quantitative, continuous</a:t>
          </a:r>
        </a:p>
      </dsp:txBody>
      <dsp:txXfrm>
        <a:off x="0" y="3009750"/>
        <a:ext cx="6812280" cy="621000"/>
      </dsp:txXfrm>
    </dsp:sp>
    <dsp:sp modelId="{B3E6DE6B-2B8B-49FE-953B-F7AC2FDB69BD}">
      <dsp:nvSpPr>
        <dsp:cNvPr id="0" name=""/>
        <dsp:cNvSpPr/>
      </dsp:nvSpPr>
      <dsp:spPr>
        <a:xfrm>
          <a:off x="0" y="3630750"/>
          <a:ext cx="6812280" cy="359774"/>
        </a:xfrm>
        <a:prstGeom prst="roundRect">
          <a:avLst/>
        </a:prstGeom>
        <a:solidFill>
          <a:schemeClr val="accent2">
            <a:hueOff val="-2449550"/>
            <a:satOff val="-11314"/>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i="0" kern="1200"/>
            <a:t>United States Existing Home Sales 1968-2021 </a:t>
          </a:r>
          <a:r>
            <a:rPr lang="en-US" sz="1500" b="0" i="0" kern="1200"/>
            <a:t>Data – Trading Economics</a:t>
          </a:r>
          <a:endParaRPr lang="en-US" sz="1500" kern="1200"/>
        </a:p>
      </dsp:txBody>
      <dsp:txXfrm>
        <a:off x="17563" y="3648313"/>
        <a:ext cx="6777154" cy="324648"/>
      </dsp:txXfrm>
    </dsp:sp>
    <dsp:sp modelId="{050A26C8-2D3A-40E6-A0EB-EC8CEA4AC235}">
      <dsp:nvSpPr>
        <dsp:cNvPr id="0" name=""/>
        <dsp:cNvSpPr/>
      </dsp:nvSpPr>
      <dsp:spPr>
        <a:xfrm>
          <a:off x="0" y="3990525"/>
          <a:ext cx="6812280" cy="105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290"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b="0" i="0" kern="1200"/>
            <a:t>Country – Categorical</a:t>
          </a:r>
          <a:endParaRPr lang="en-US" sz="1200" kern="1200"/>
        </a:p>
        <a:p>
          <a:pPr marL="114300" lvl="1" indent="-114300" algn="l" defTabSz="533400">
            <a:lnSpc>
              <a:spcPct val="90000"/>
            </a:lnSpc>
            <a:spcBef>
              <a:spcPct val="0"/>
            </a:spcBef>
            <a:spcAft>
              <a:spcPct val="20000"/>
            </a:spcAft>
            <a:buChar char="•"/>
          </a:pPr>
          <a:r>
            <a:rPr lang="en-US" sz="1200" b="0" i="0" kern="1200"/>
            <a:t>Category – Categorical</a:t>
          </a:r>
          <a:endParaRPr lang="en-US" sz="1200" kern="1200"/>
        </a:p>
        <a:p>
          <a:pPr marL="114300" lvl="1" indent="-114300" algn="l" defTabSz="533400">
            <a:lnSpc>
              <a:spcPct val="90000"/>
            </a:lnSpc>
            <a:spcBef>
              <a:spcPct val="0"/>
            </a:spcBef>
            <a:spcAft>
              <a:spcPct val="20000"/>
            </a:spcAft>
            <a:buChar char="•"/>
          </a:pPr>
          <a:r>
            <a:rPr lang="en-US" sz="1200" b="0" i="0" kern="1200"/>
            <a:t>DateTime; - Date, ordered, categorical</a:t>
          </a:r>
          <a:endParaRPr lang="en-US" sz="1200" kern="1200"/>
        </a:p>
        <a:p>
          <a:pPr marL="114300" lvl="1" indent="-114300" algn="l" defTabSz="533400">
            <a:lnSpc>
              <a:spcPct val="90000"/>
            </a:lnSpc>
            <a:spcBef>
              <a:spcPct val="0"/>
            </a:spcBef>
            <a:spcAft>
              <a:spcPct val="20000"/>
            </a:spcAft>
            <a:buChar char="•"/>
          </a:pPr>
          <a:r>
            <a:rPr lang="en-US" sz="1200" b="0" i="0" kern="1200"/>
            <a:t>Value;Quantitative, discrete</a:t>
          </a:r>
          <a:endParaRPr lang="en-US" sz="1200" kern="1200"/>
        </a:p>
        <a:p>
          <a:pPr marL="114300" lvl="1" indent="-114300" algn="l" defTabSz="533400">
            <a:lnSpc>
              <a:spcPct val="90000"/>
            </a:lnSpc>
            <a:spcBef>
              <a:spcPct val="0"/>
            </a:spcBef>
            <a:spcAft>
              <a:spcPct val="20000"/>
            </a:spcAft>
            <a:buChar char="•"/>
          </a:pPr>
          <a:r>
            <a:rPr lang="en-US" sz="1200" b="0" i="0" kern="1200"/>
            <a:t>Frequency;categorical</a:t>
          </a:r>
          <a:endParaRPr lang="en-US" sz="1200" kern="1200"/>
        </a:p>
      </dsp:txBody>
      <dsp:txXfrm>
        <a:off x="0" y="3990525"/>
        <a:ext cx="6812280" cy="10557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5E2BD-D941-4425-AA8B-CA908F29CDDC}" type="datetimeFigureOut">
              <a:rPr lang="en-US" smtClean="0"/>
              <a:t>4/18/2021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CF3C9-0EFB-4436-8CCC-C7948F7C3ABE}" type="slidenum">
              <a:rPr lang="en-US" smtClean="0"/>
              <a:t>‹#›</a:t>
            </a:fld>
            <a:endParaRPr lang="en-US"/>
          </a:p>
        </p:txBody>
      </p:sp>
    </p:spTree>
    <p:extLst>
      <p:ext uri="{BB962C8B-B14F-4D97-AF65-F5344CB8AC3E}">
        <p14:creationId xmlns:p14="http://schemas.microsoft.com/office/powerpoint/2010/main" val="23865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Sales of existing homes in the US screeched to a halt</a:t>
            </a:r>
          </a:p>
        </p:txBody>
      </p:sp>
      <p:sp>
        <p:nvSpPr>
          <p:cNvPr id="4" name="Slide Number Placeholder 3"/>
          <p:cNvSpPr>
            <a:spLocks noGrp="1"/>
          </p:cNvSpPr>
          <p:nvPr>
            <p:ph type="sldNum" sz="quarter" idx="5"/>
          </p:nvPr>
        </p:nvSpPr>
        <p:spPr/>
        <p:txBody>
          <a:bodyPr/>
          <a:lstStyle/>
          <a:p>
            <a:fld id="{89DCF3C9-0EFB-4436-8CCC-C7948F7C3ABE}" type="slidenum">
              <a:rPr lang="en-US" smtClean="0"/>
              <a:t>6</a:t>
            </a:fld>
            <a:endParaRPr lang="en-US"/>
          </a:p>
        </p:txBody>
      </p:sp>
    </p:spTree>
    <p:extLst>
      <p:ext uri="{BB962C8B-B14F-4D97-AF65-F5344CB8AC3E}">
        <p14:creationId xmlns:p14="http://schemas.microsoft.com/office/powerpoint/2010/main" val="704991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4/18/2021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89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4/18/2021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5948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4/18/2021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3176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4/18/2021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4090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4/18/2021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27326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4/18/2021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9233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4/18/2021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4837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4/18/2021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4008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4/18/2021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8839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4/18/2021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12299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4/18/2021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7242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4/18/2021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918136692"/>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89" r:id="rId6"/>
    <p:sldLayoutId id="2147483785" r:id="rId7"/>
    <p:sldLayoutId id="2147483786" r:id="rId8"/>
    <p:sldLayoutId id="2147483787" r:id="rId9"/>
    <p:sldLayoutId id="2147483788" r:id="rId10"/>
    <p:sldLayoutId id="2147483790"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laudiakleinonlin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p!!Rectangle">
            <a:extLst>
              <a:ext uri="{FF2B5EF4-FFF2-40B4-BE49-F238E27FC236}">
                <a16:creationId xmlns:a16="http://schemas.microsoft.com/office/drawing/2014/main" id="{C7B352FC-1F44-4AB9-A2BD-FBF231C6B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ed ad gree bar graphs and numbers above the city skyline">
            <a:extLst>
              <a:ext uri="{FF2B5EF4-FFF2-40B4-BE49-F238E27FC236}">
                <a16:creationId xmlns:a16="http://schemas.microsoft.com/office/drawing/2014/main" id="{87518F3C-8282-4A25-9C09-ABC97EF03D85}"/>
              </a:ext>
            </a:extLst>
          </p:cNvPr>
          <p:cNvPicPr>
            <a:picLocks noChangeAspect="1"/>
          </p:cNvPicPr>
          <p:nvPr/>
        </p:nvPicPr>
        <p:blipFill rotWithShape="1">
          <a:blip r:embed="rId2"/>
          <a:srcRect t="11511" b="12475"/>
          <a:stretch/>
        </p:blipFill>
        <p:spPr>
          <a:xfrm>
            <a:off x="-2" y="-1"/>
            <a:ext cx="12192001" cy="6858000"/>
          </a:xfrm>
          <a:prstGeom prst="rect">
            <a:avLst/>
          </a:prstGeom>
        </p:spPr>
      </p:pic>
      <p:sp>
        <p:nvSpPr>
          <p:cNvPr id="31" name="m!!text rectangle">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4716089"/>
            <a:ext cx="6288261" cy="1573149"/>
          </a:xfrm>
          <a:prstGeom prst="rect">
            <a:avLst/>
          </a:prstGeom>
          <a:solidFill>
            <a:schemeClr val="bg1">
              <a:alpha val="95000"/>
            </a:schemeClr>
          </a:solidFill>
          <a:ln w="12700">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758822-8FCF-49F9-A3C1-A6963ADB5BEE}"/>
              </a:ext>
            </a:extLst>
          </p:cNvPr>
          <p:cNvSpPr>
            <a:spLocks noGrp="1"/>
          </p:cNvSpPr>
          <p:nvPr>
            <p:ph type="ctrTitle"/>
          </p:nvPr>
        </p:nvSpPr>
        <p:spPr>
          <a:xfrm>
            <a:off x="856210" y="4909985"/>
            <a:ext cx="3212386" cy="1185353"/>
          </a:xfrm>
        </p:spPr>
        <p:txBody>
          <a:bodyPr anchor="ctr">
            <a:normAutofit/>
          </a:bodyPr>
          <a:lstStyle/>
          <a:p>
            <a:r>
              <a:rPr lang="en-US" sz="2600" dirty="0"/>
              <a:t>U.S. Housing Market in the times of 2020</a:t>
            </a:r>
          </a:p>
        </p:txBody>
      </p:sp>
      <p:sp>
        <p:nvSpPr>
          <p:cNvPr id="3" name="Subtitle 2">
            <a:extLst>
              <a:ext uri="{FF2B5EF4-FFF2-40B4-BE49-F238E27FC236}">
                <a16:creationId xmlns:a16="http://schemas.microsoft.com/office/drawing/2014/main" id="{B2647176-B515-4863-BD73-B10077377138}"/>
              </a:ext>
            </a:extLst>
          </p:cNvPr>
          <p:cNvSpPr>
            <a:spLocks noGrp="1"/>
          </p:cNvSpPr>
          <p:nvPr>
            <p:ph type="subTitle" idx="1"/>
          </p:nvPr>
        </p:nvSpPr>
        <p:spPr>
          <a:xfrm>
            <a:off x="4410734" y="4909984"/>
            <a:ext cx="2228641" cy="1185353"/>
          </a:xfrm>
        </p:spPr>
        <p:txBody>
          <a:bodyPr anchor="ctr">
            <a:normAutofit fontScale="85000" lnSpcReduction="20000"/>
          </a:bodyPr>
          <a:lstStyle/>
          <a:p>
            <a:r>
              <a:rPr lang="en-US" sz="1700" dirty="0"/>
              <a:t>DATA 502- Data Visualization</a:t>
            </a:r>
          </a:p>
          <a:p>
            <a:r>
              <a:rPr lang="en-US" sz="1700" dirty="0"/>
              <a:t>Final Project</a:t>
            </a:r>
          </a:p>
          <a:p>
            <a:r>
              <a:rPr lang="en-US" sz="1700" dirty="0"/>
              <a:t>C. Klein</a:t>
            </a:r>
          </a:p>
        </p:txBody>
      </p:sp>
      <p:sp>
        <p:nvSpPr>
          <p:cNvPr id="33" name="m!!accent">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28936" y="5498088"/>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98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F09CF-78A9-45B7-95AE-D79B41D7D2B1}"/>
              </a:ext>
            </a:extLst>
          </p:cNvPr>
          <p:cNvSpPr>
            <a:spLocks noGrp="1"/>
          </p:cNvSpPr>
          <p:nvPr>
            <p:ph type="title"/>
          </p:nvPr>
        </p:nvSpPr>
        <p:spPr/>
        <p:txBody>
          <a:bodyPr>
            <a:normAutofit fontScale="90000"/>
          </a:bodyPr>
          <a:lstStyle/>
          <a:p>
            <a:r>
              <a:rPr lang="en-US" dirty="0"/>
              <a:t>How did Mortgage Rates compare to Existing Home Sales?</a:t>
            </a:r>
          </a:p>
        </p:txBody>
      </p:sp>
      <p:graphicFrame>
        <p:nvGraphicFramePr>
          <p:cNvPr id="5" name="Content Placeholder 4">
            <a:extLst>
              <a:ext uri="{FF2B5EF4-FFF2-40B4-BE49-F238E27FC236}">
                <a16:creationId xmlns:a16="http://schemas.microsoft.com/office/drawing/2014/main" id="{2C6259A1-543A-4405-BFA6-377D1754B7A2}"/>
              </a:ext>
            </a:extLst>
          </p:cNvPr>
          <p:cNvGraphicFramePr>
            <a:graphicFrameLocks noGrp="1"/>
          </p:cNvGraphicFramePr>
          <p:nvPr>
            <p:ph idx="1"/>
            <p:extLst>
              <p:ext uri="{D42A27DB-BD31-4B8C-83A1-F6EECF244321}">
                <p14:modId xmlns:p14="http://schemas.microsoft.com/office/powerpoint/2010/main" val="2230511085"/>
              </p:ext>
            </p:extLst>
          </p:nvPr>
        </p:nvGraphicFramePr>
        <p:xfrm>
          <a:off x="4965700" y="1709738"/>
          <a:ext cx="6729413" cy="4097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856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9E6EFEE-6516-482C-B143-F97F9BF89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DF0D2C0-CD0C-470C-8851-D8B2CC417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8766" y="3248002"/>
            <a:ext cx="5688917"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ED69EB98-5CED-4084-92AA-EF0E13BF7527}"/>
              </a:ext>
            </a:extLst>
          </p:cNvPr>
          <p:cNvPicPr>
            <a:picLocks noGrp="1" noChangeAspect="1"/>
          </p:cNvPicPr>
          <p:nvPr>
            <p:ph idx="1"/>
          </p:nvPr>
        </p:nvPicPr>
        <p:blipFill rotWithShape="1">
          <a:blip r:embed="rId2"/>
          <a:srcRect r="1" b="3549"/>
          <a:stretch/>
        </p:blipFill>
        <p:spPr>
          <a:xfrm>
            <a:off x="583656" y="499236"/>
            <a:ext cx="11024687" cy="5688918"/>
          </a:xfrm>
          <a:prstGeom prst="rect">
            <a:avLst/>
          </a:prstGeom>
        </p:spPr>
      </p:pic>
    </p:spTree>
    <p:extLst>
      <p:ext uri="{BB962C8B-B14F-4D97-AF65-F5344CB8AC3E}">
        <p14:creationId xmlns:p14="http://schemas.microsoft.com/office/powerpoint/2010/main" val="2475053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2DCD-9B3F-4C52-9777-D80FFE79E6A6}"/>
              </a:ext>
            </a:extLst>
          </p:cNvPr>
          <p:cNvSpPr>
            <a:spLocks noGrp="1"/>
          </p:cNvSpPr>
          <p:nvPr>
            <p:ph type="title"/>
          </p:nvPr>
        </p:nvSpPr>
        <p:spPr/>
        <p:txBody>
          <a:bodyPr>
            <a:normAutofit fontScale="90000"/>
          </a:bodyPr>
          <a:lstStyle/>
          <a:p>
            <a:r>
              <a:rPr lang="en-US" dirty="0"/>
              <a:t>What about mortgage rates and home prices in NJ , NY, and PA ?</a:t>
            </a:r>
          </a:p>
        </p:txBody>
      </p:sp>
      <p:graphicFrame>
        <p:nvGraphicFramePr>
          <p:cNvPr id="4" name="Content Placeholder 3">
            <a:extLst>
              <a:ext uri="{FF2B5EF4-FFF2-40B4-BE49-F238E27FC236}">
                <a16:creationId xmlns:a16="http://schemas.microsoft.com/office/drawing/2014/main" id="{4AB9EBB8-1F73-42D8-81DF-2F362F81FBBC}"/>
              </a:ext>
            </a:extLst>
          </p:cNvPr>
          <p:cNvGraphicFramePr>
            <a:graphicFrameLocks noGrp="1"/>
          </p:cNvGraphicFramePr>
          <p:nvPr>
            <p:ph idx="1"/>
            <p:extLst>
              <p:ext uri="{D42A27DB-BD31-4B8C-83A1-F6EECF244321}">
                <p14:modId xmlns:p14="http://schemas.microsoft.com/office/powerpoint/2010/main" val="1172370055"/>
              </p:ext>
            </p:extLst>
          </p:nvPr>
        </p:nvGraphicFramePr>
        <p:xfrm>
          <a:off x="1116013" y="1921565"/>
          <a:ext cx="10167937" cy="4250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784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E6EFEE-6516-482C-B143-F97F9BF89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F0D2C0-CD0C-470C-8851-D8B2CC417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8766" y="3248002"/>
            <a:ext cx="5688917"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79A3A4BB-D1D6-4270-9ACA-C8C9FB127F2D}"/>
              </a:ext>
            </a:extLst>
          </p:cNvPr>
          <p:cNvPicPr>
            <a:picLocks noGrp="1" noChangeAspect="1"/>
          </p:cNvPicPr>
          <p:nvPr>
            <p:ph idx="1"/>
          </p:nvPr>
        </p:nvPicPr>
        <p:blipFill rotWithShape="1">
          <a:blip r:embed="rId2"/>
          <a:srcRect t="1711" r="1" b="1"/>
          <a:stretch/>
        </p:blipFill>
        <p:spPr>
          <a:xfrm>
            <a:off x="583656" y="499236"/>
            <a:ext cx="11024687" cy="5688918"/>
          </a:xfrm>
          <a:prstGeom prst="rect">
            <a:avLst/>
          </a:prstGeom>
        </p:spPr>
      </p:pic>
    </p:spTree>
    <p:extLst>
      <p:ext uri="{BB962C8B-B14F-4D97-AF65-F5344CB8AC3E}">
        <p14:creationId xmlns:p14="http://schemas.microsoft.com/office/powerpoint/2010/main" val="168073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3D100-6904-49A9-A136-3C9F88D98982}"/>
              </a:ext>
            </a:extLst>
          </p:cNvPr>
          <p:cNvSpPr>
            <a:spLocks noGrp="1"/>
          </p:cNvSpPr>
          <p:nvPr>
            <p:ph type="title"/>
          </p:nvPr>
        </p:nvSpPr>
        <p:spPr>
          <a:xfrm>
            <a:off x="659234" y="957447"/>
            <a:ext cx="3383280" cy="4943105"/>
          </a:xfrm>
        </p:spPr>
        <p:txBody>
          <a:bodyPr anchor="ctr">
            <a:normAutofit/>
          </a:bodyPr>
          <a:lstStyle/>
          <a:p>
            <a:r>
              <a:rPr lang="en-US" dirty="0"/>
              <a:t>Overview of the Data</a:t>
            </a:r>
          </a:p>
        </p:txBody>
      </p:sp>
      <p:sp>
        <p:nvSpPr>
          <p:cNvPr id="18"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Content Placeholder 2">
            <a:extLst>
              <a:ext uri="{FF2B5EF4-FFF2-40B4-BE49-F238E27FC236}">
                <a16:creationId xmlns:a16="http://schemas.microsoft.com/office/drawing/2014/main" id="{B8281E00-986D-4087-82F4-D64BAFD3E59C}"/>
              </a:ext>
            </a:extLst>
          </p:cNvPr>
          <p:cNvGraphicFramePr>
            <a:graphicFrameLocks noGrp="1"/>
          </p:cNvGraphicFramePr>
          <p:nvPr>
            <p:ph idx="1"/>
            <p:extLst>
              <p:ext uri="{D42A27DB-BD31-4B8C-83A1-F6EECF244321}">
                <p14:modId xmlns:p14="http://schemas.microsoft.com/office/powerpoint/2010/main" val="720409161"/>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113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F07639-04E1-4BC8-AEA5-6B76CFB1F324}"/>
              </a:ext>
            </a:extLst>
          </p:cNvPr>
          <p:cNvSpPr>
            <a:spLocks noGrp="1"/>
          </p:cNvSpPr>
          <p:nvPr>
            <p:ph type="title"/>
          </p:nvPr>
        </p:nvSpPr>
        <p:spPr>
          <a:xfrm>
            <a:off x="1115568" y="548640"/>
            <a:ext cx="10168128" cy="1179576"/>
          </a:xfrm>
        </p:spPr>
        <p:txBody>
          <a:bodyPr>
            <a:normAutofit/>
          </a:bodyPr>
          <a:lstStyle/>
          <a:p>
            <a:r>
              <a:rPr lang="en-US" dirty="0"/>
              <a:t>Marks &amp; Channels</a:t>
            </a:r>
          </a:p>
        </p:txBody>
      </p:sp>
      <p:sp>
        <p:nvSpPr>
          <p:cNvPr id="17" name="Rectangle 16">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4A2266B6-4C1B-44D5-909E-8E4A853EC5C0}"/>
              </a:ext>
            </a:extLst>
          </p:cNvPr>
          <p:cNvPicPr>
            <a:picLocks noChangeAspect="1"/>
          </p:cNvPicPr>
          <p:nvPr/>
        </p:nvPicPr>
        <p:blipFill rotWithShape="1">
          <a:blip r:embed="rId2"/>
          <a:srcRect r="2" b="2433"/>
          <a:stretch/>
        </p:blipFill>
        <p:spPr>
          <a:xfrm>
            <a:off x="908304" y="2478024"/>
            <a:ext cx="6009855" cy="3694176"/>
          </a:xfrm>
          <a:prstGeom prst="rect">
            <a:avLst/>
          </a:prstGeom>
        </p:spPr>
      </p:pic>
      <p:sp>
        <p:nvSpPr>
          <p:cNvPr id="8" name="Content Placeholder 7">
            <a:extLst>
              <a:ext uri="{FF2B5EF4-FFF2-40B4-BE49-F238E27FC236}">
                <a16:creationId xmlns:a16="http://schemas.microsoft.com/office/drawing/2014/main" id="{84E59B88-23B6-4BC3-B2FC-2AEECBEFB447}"/>
              </a:ext>
            </a:extLst>
          </p:cNvPr>
          <p:cNvSpPr>
            <a:spLocks noGrp="1"/>
          </p:cNvSpPr>
          <p:nvPr>
            <p:ph idx="1"/>
          </p:nvPr>
        </p:nvSpPr>
        <p:spPr>
          <a:xfrm>
            <a:off x="7411453" y="2478024"/>
            <a:ext cx="3872243" cy="3694176"/>
          </a:xfrm>
        </p:spPr>
        <p:txBody>
          <a:bodyPr anchor="ctr">
            <a:normAutofit fontScale="85000" lnSpcReduction="10000"/>
          </a:bodyPr>
          <a:lstStyle/>
          <a:p>
            <a:r>
              <a:rPr lang="en-US" sz="1800" dirty="0"/>
              <a:t>Marks:  Lines</a:t>
            </a:r>
          </a:p>
          <a:p>
            <a:r>
              <a:rPr lang="en-US" sz="1800" dirty="0"/>
              <a:t>Channels:</a:t>
            </a:r>
          </a:p>
          <a:p>
            <a:pPr lvl="1"/>
            <a:r>
              <a:rPr lang="en-US" sz="1400" dirty="0"/>
              <a:t>Color: 2 Hue – Categorical – Representing Existing home sales Actual in Blue and Forecasted in Orange</a:t>
            </a:r>
          </a:p>
          <a:p>
            <a:pPr lvl="1"/>
            <a:r>
              <a:rPr lang="en-US" sz="1400" dirty="0"/>
              <a:t>Horizontal Positioning – Categorical – ordered – Year</a:t>
            </a:r>
          </a:p>
          <a:p>
            <a:pPr lvl="1"/>
            <a:r>
              <a:rPr lang="en-US" sz="1400" dirty="0"/>
              <a:t>Vertical Positioning – Quantitative representing home sales</a:t>
            </a:r>
          </a:p>
          <a:p>
            <a:pPr lvl="1"/>
            <a:r>
              <a:rPr lang="en-US" sz="1400" dirty="0"/>
              <a:t>Data Point Labels – showing points of interest and providing further details.</a:t>
            </a:r>
          </a:p>
          <a:p>
            <a:r>
              <a:rPr lang="en-US" sz="1800" dirty="0"/>
              <a:t>Logic:  </a:t>
            </a:r>
          </a:p>
          <a:p>
            <a:pPr lvl="1"/>
            <a:r>
              <a:rPr lang="en-US" sz="1400" dirty="0"/>
              <a:t>Line graph was the best way to depict time series data showing dips and peaks (TABLEAU)  Filtered by Date Range</a:t>
            </a:r>
          </a:p>
        </p:txBody>
      </p:sp>
    </p:spTree>
    <p:extLst>
      <p:ext uri="{BB962C8B-B14F-4D97-AF65-F5344CB8AC3E}">
        <p14:creationId xmlns:p14="http://schemas.microsoft.com/office/powerpoint/2010/main" val="2521126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B188F9-5571-492D-ADD2-CC630A73C8EB}"/>
              </a:ext>
            </a:extLst>
          </p:cNvPr>
          <p:cNvSpPr>
            <a:spLocks noGrp="1"/>
          </p:cNvSpPr>
          <p:nvPr>
            <p:ph type="title"/>
          </p:nvPr>
        </p:nvSpPr>
        <p:spPr>
          <a:xfrm>
            <a:off x="1115568" y="548640"/>
            <a:ext cx="10168128" cy="1179576"/>
          </a:xfrm>
        </p:spPr>
        <p:txBody>
          <a:bodyPr>
            <a:normAutofit/>
          </a:bodyPr>
          <a:lstStyle/>
          <a:p>
            <a:r>
              <a:rPr lang="en-US" dirty="0"/>
              <a:t>Marks and Channels</a:t>
            </a:r>
          </a:p>
        </p:txBody>
      </p:sp>
      <p:sp>
        <p:nvSpPr>
          <p:cNvPr id="17" name="Rectangle 16">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D110C5A8-5D5A-4D29-8A5F-956FC21D936A}"/>
              </a:ext>
            </a:extLst>
          </p:cNvPr>
          <p:cNvSpPr>
            <a:spLocks noGrp="1"/>
          </p:cNvSpPr>
          <p:nvPr>
            <p:ph idx="1"/>
          </p:nvPr>
        </p:nvSpPr>
        <p:spPr>
          <a:xfrm>
            <a:off x="7411453" y="2478024"/>
            <a:ext cx="3872243" cy="3694176"/>
          </a:xfrm>
        </p:spPr>
        <p:txBody>
          <a:bodyPr anchor="ctr">
            <a:normAutofit fontScale="92500" lnSpcReduction="20000"/>
          </a:bodyPr>
          <a:lstStyle/>
          <a:p>
            <a:r>
              <a:rPr lang="en-US" sz="1800" dirty="0"/>
              <a:t>Marks:  Lines</a:t>
            </a:r>
          </a:p>
          <a:p>
            <a:r>
              <a:rPr lang="en-US" sz="1800" dirty="0"/>
              <a:t>Channels:</a:t>
            </a:r>
          </a:p>
          <a:p>
            <a:pPr lvl="1"/>
            <a:r>
              <a:rPr lang="en-US" sz="1400" dirty="0"/>
              <a:t>Color: Hue – Categorical representing States</a:t>
            </a:r>
          </a:p>
          <a:p>
            <a:pPr lvl="1"/>
            <a:r>
              <a:rPr lang="en-US" sz="1400" dirty="0"/>
              <a:t>Horizontal positioning representing categorical ordered date</a:t>
            </a:r>
          </a:p>
          <a:p>
            <a:pPr lvl="1"/>
            <a:r>
              <a:rPr lang="en-US" sz="1400" dirty="0"/>
              <a:t>Vertical positioning representing quantitative discrete typical home values</a:t>
            </a:r>
          </a:p>
          <a:p>
            <a:pPr lvl="1"/>
            <a:r>
              <a:rPr lang="en-US" sz="1400" dirty="0"/>
              <a:t>Point of interests were annotated and marked with dotted vertical lines</a:t>
            </a:r>
          </a:p>
          <a:p>
            <a:r>
              <a:rPr lang="en-US" sz="1800" dirty="0"/>
              <a:t>Logic : </a:t>
            </a:r>
          </a:p>
          <a:p>
            <a:pPr lvl="1"/>
            <a:r>
              <a:rPr lang="en-US" sz="1400" dirty="0"/>
              <a:t>Used </a:t>
            </a:r>
            <a:r>
              <a:rPr lang="en-US" sz="1400" dirty="0" err="1"/>
              <a:t>Dygraph</a:t>
            </a:r>
            <a:r>
              <a:rPr lang="en-US" sz="1400" dirty="0"/>
              <a:t> Time Series Line graph in R – Line graph worked to depict 3 series on a single axis with Date Range selector widget for interactivity </a:t>
            </a:r>
          </a:p>
          <a:p>
            <a:pPr lvl="1"/>
            <a:endParaRPr lang="en-US" sz="1400" dirty="0"/>
          </a:p>
          <a:p>
            <a:pPr marL="0" indent="0">
              <a:buNone/>
            </a:pPr>
            <a:endParaRPr lang="en-US" sz="1800" dirty="0"/>
          </a:p>
        </p:txBody>
      </p:sp>
      <p:pic>
        <p:nvPicPr>
          <p:cNvPr id="10" name="Picture 9">
            <a:extLst>
              <a:ext uri="{FF2B5EF4-FFF2-40B4-BE49-F238E27FC236}">
                <a16:creationId xmlns:a16="http://schemas.microsoft.com/office/drawing/2014/main" id="{46EED76B-58A4-46D1-AD22-F6A725818488}"/>
              </a:ext>
            </a:extLst>
          </p:cNvPr>
          <p:cNvPicPr>
            <a:picLocks noChangeAspect="1"/>
          </p:cNvPicPr>
          <p:nvPr/>
        </p:nvPicPr>
        <p:blipFill>
          <a:blip r:embed="rId2"/>
          <a:stretch>
            <a:fillRect/>
          </a:stretch>
        </p:blipFill>
        <p:spPr>
          <a:xfrm>
            <a:off x="498834" y="2108828"/>
            <a:ext cx="7075112" cy="3978373"/>
          </a:xfrm>
          <a:prstGeom prst="rect">
            <a:avLst/>
          </a:prstGeom>
        </p:spPr>
      </p:pic>
    </p:spTree>
    <p:extLst>
      <p:ext uri="{BB962C8B-B14F-4D97-AF65-F5344CB8AC3E}">
        <p14:creationId xmlns:p14="http://schemas.microsoft.com/office/powerpoint/2010/main" val="1961761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870FB6-43DC-4F2E-944F-582A21CB64D8}"/>
              </a:ext>
            </a:extLst>
          </p:cNvPr>
          <p:cNvSpPr>
            <a:spLocks noGrp="1"/>
          </p:cNvSpPr>
          <p:nvPr>
            <p:ph type="title"/>
          </p:nvPr>
        </p:nvSpPr>
        <p:spPr>
          <a:xfrm>
            <a:off x="1115568" y="548640"/>
            <a:ext cx="10168128" cy="1179576"/>
          </a:xfrm>
        </p:spPr>
        <p:txBody>
          <a:bodyPr>
            <a:normAutofit/>
          </a:bodyPr>
          <a:lstStyle/>
          <a:p>
            <a:r>
              <a:rPr lang="en-US" dirty="0"/>
              <a:t>Marks and Channels</a:t>
            </a:r>
          </a:p>
        </p:txBody>
      </p:sp>
      <p:sp>
        <p:nvSpPr>
          <p:cNvPr id="17" name="Rectangle 16">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42A600A5-4821-415B-A650-58CFAFC0D67A}"/>
              </a:ext>
            </a:extLst>
          </p:cNvPr>
          <p:cNvPicPr>
            <a:picLocks noChangeAspect="1"/>
          </p:cNvPicPr>
          <p:nvPr/>
        </p:nvPicPr>
        <p:blipFill rotWithShape="1">
          <a:blip r:embed="rId2"/>
          <a:srcRect l="7438" r="2" b="2"/>
          <a:stretch/>
        </p:blipFill>
        <p:spPr>
          <a:xfrm>
            <a:off x="908304" y="2478024"/>
            <a:ext cx="6009855" cy="3694176"/>
          </a:xfrm>
          <a:prstGeom prst="rect">
            <a:avLst/>
          </a:prstGeom>
        </p:spPr>
      </p:pic>
      <p:sp>
        <p:nvSpPr>
          <p:cNvPr id="8" name="Content Placeholder 7">
            <a:extLst>
              <a:ext uri="{FF2B5EF4-FFF2-40B4-BE49-F238E27FC236}">
                <a16:creationId xmlns:a16="http://schemas.microsoft.com/office/drawing/2014/main" id="{A5D438DF-09F0-41DF-8CC7-1D90E6C40998}"/>
              </a:ext>
            </a:extLst>
          </p:cNvPr>
          <p:cNvSpPr>
            <a:spLocks noGrp="1"/>
          </p:cNvSpPr>
          <p:nvPr>
            <p:ph idx="1"/>
          </p:nvPr>
        </p:nvSpPr>
        <p:spPr>
          <a:xfrm>
            <a:off x="7411453" y="2478024"/>
            <a:ext cx="3872243" cy="3694176"/>
          </a:xfrm>
        </p:spPr>
        <p:txBody>
          <a:bodyPr anchor="ctr">
            <a:normAutofit fontScale="85000" lnSpcReduction="10000"/>
          </a:bodyPr>
          <a:lstStyle/>
          <a:p>
            <a:r>
              <a:rPr lang="en-US" sz="1800" dirty="0"/>
              <a:t>Marks: Lines, Area</a:t>
            </a:r>
          </a:p>
          <a:p>
            <a:r>
              <a:rPr lang="en-US" sz="1800" dirty="0"/>
              <a:t>Channels:</a:t>
            </a:r>
          </a:p>
          <a:p>
            <a:pPr lvl="1"/>
            <a:r>
              <a:rPr lang="en-US" sz="1400" dirty="0"/>
              <a:t>Color: Hue representing categorical states</a:t>
            </a:r>
          </a:p>
          <a:p>
            <a:pPr lvl="1"/>
            <a:r>
              <a:rPr lang="en-US" sz="1400" dirty="0"/>
              <a:t>Horizontal positioning – categorical states</a:t>
            </a:r>
          </a:p>
          <a:p>
            <a:pPr lvl="1"/>
            <a:r>
              <a:rPr lang="en-US" sz="1400" dirty="0"/>
              <a:t>Vertical positioning representing quantitative , continuous values</a:t>
            </a:r>
          </a:p>
          <a:p>
            <a:pPr lvl="1"/>
            <a:r>
              <a:rPr lang="en-US" sz="1400" dirty="0"/>
              <a:t>Length: representing range of quantitative values</a:t>
            </a:r>
          </a:p>
          <a:p>
            <a:pPr lvl="1"/>
            <a:r>
              <a:rPr lang="en-US" sz="1400" dirty="0"/>
              <a:t>Area: representing statistical analysis of the quantitative values</a:t>
            </a:r>
          </a:p>
          <a:p>
            <a:r>
              <a:rPr lang="en-US" sz="1800" dirty="0"/>
              <a:t>Logic:</a:t>
            </a:r>
          </a:p>
          <a:p>
            <a:pPr lvl="1"/>
            <a:r>
              <a:rPr lang="en-US" sz="1400" dirty="0"/>
              <a:t>I wanted to show a comparison of the homogeneity and range of the home prices of the 3 different state</a:t>
            </a:r>
          </a:p>
          <a:p>
            <a:pPr lvl="1"/>
            <a:r>
              <a:rPr lang="en-US" sz="1400" dirty="0"/>
              <a:t>Boxplot in R</a:t>
            </a:r>
          </a:p>
          <a:p>
            <a:endParaRPr lang="en-US" sz="1800" dirty="0"/>
          </a:p>
        </p:txBody>
      </p:sp>
    </p:spTree>
    <p:extLst>
      <p:ext uri="{BB962C8B-B14F-4D97-AF65-F5344CB8AC3E}">
        <p14:creationId xmlns:p14="http://schemas.microsoft.com/office/powerpoint/2010/main" val="948652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F3D9C1-EE20-444E-BDFE-D0AE5BBEEB74}"/>
              </a:ext>
            </a:extLst>
          </p:cNvPr>
          <p:cNvSpPr>
            <a:spLocks noGrp="1"/>
          </p:cNvSpPr>
          <p:nvPr>
            <p:ph type="title"/>
          </p:nvPr>
        </p:nvSpPr>
        <p:spPr>
          <a:xfrm>
            <a:off x="1115568" y="548640"/>
            <a:ext cx="10168128" cy="1179576"/>
          </a:xfrm>
        </p:spPr>
        <p:txBody>
          <a:bodyPr>
            <a:normAutofit/>
          </a:bodyPr>
          <a:lstStyle/>
          <a:p>
            <a:r>
              <a:rPr lang="en-US" dirty="0"/>
              <a:t>Marks and Channels</a:t>
            </a:r>
          </a:p>
        </p:txBody>
      </p:sp>
      <p:sp>
        <p:nvSpPr>
          <p:cNvPr id="17" name="Rectangle 16">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6F1912F9-A293-4EBD-943E-E471E78C41AF}"/>
              </a:ext>
            </a:extLst>
          </p:cNvPr>
          <p:cNvSpPr>
            <a:spLocks noGrp="1"/>
          </p:cNvSpPr>
          <p:nvPr>
            <p:ph idx="1"/>
          </p:nvPr>
        </p:nvSpPr>
        <p:spPr>
          <a:xfrm>
            <a:off x="7411453" y="2478024"/>
            <a:ext cx="3872243" cy="3694176"/>
          </a:xfrm>
        </p:spPr>
        <p:txBody>
          <a:bodyPr anchor="ctr">
            <a:normAutofit fontScale="92500" lnSpcReduction="20000"/>
          </a:bodyPr>
          <a:lstStyle/>
          <a:p>
            <a:r>
              <a:rPr lang="en-US" sz="1800" dirty="0"/>
              <a:t>Marks:  Points</a:t>
            </a:r>
          </a:p>
          <a:p>
            <a:r>
              <a:rPr lang="en-US" sz="1800" dirty="0"/>
              <a:t>Channels:</a:t>
            </a:r>
          </a:p>
          <a:p>
            <a:pPr lvl="1"/>
            <a:r>
              <a:rPr lang="en-US" sz="1400" dirty="0"/>
              <a:t>Color: 1 Hue – Categorical</a:t>
            </a:r>
          </a:p>
          <a:p>
            <a:pPr lvl="1"/>
            <a:r>
              <a:rPr lang="en-US" sz="1400" dirty="0"/>
              <a:t>Size of Point: categorical, ordered Year</a:t>
            </a:r>
          </a:p>
          <a:p>
            <a:pPr lvl="1"/>
            <a:r>
              <a:rPr lang="en-US" sz="1400" dirty="0"/>
              <a:t>Vertical positioning : representing quantitative, continuous values – fixed rates</a:t>
            </a:r>
          </a:p>
          <a:p>
            <a:pPr lvl="1"/>
            <a:r>
              <a:rPr lang="en-US" sz="1400" dirty="0"/>
              <a:t>Horizontal positioning- representing quantitative, continuous values – existing home sales</a:t>
            </a:r>
          </a:p>
          <a:p>
            <a:r>
              <a:rPr lang="en-US" sz="1800" dirty="0"/>
              <a:t>Logic:</a:t>
            </a:r>
          </a:p>
          <a:p>
            <a:pPr lvl="1"/>
            <a:r>
              <a:rPr lang="en-US" sz="1400" dirty="0"/>
              <a:t>Used scatterplot to show relationship between 2 variables.  Also, wanted to distinguish the point by year</a:t>
            </a:r>
          </a:p>
          <a:p>
            <a:pPr lvl="1"/>
            <a:r>
              <a:rPr lang="en-US" sz="1400" dirty="0"/>
              <a:t>Tableau</a:t>
            </a:r>
          </a:p>
        </p:txBody>
      </p:sp>
      <p:pic>
        <p:nvPicPr>
          <p:cNvPr id="10" name="Content Placeholder 9">
            <a:extLst>
              <a:ext uri="{FF2B5EF4-FFF2-40B4-BE49-F238E27FC236}">
                <a16:creationId xmlns:a16="http://schemas.microsoft.com/office/drawing/2014/main" id="{FC8BF8EC-67EF-4B4C-A07C-A42C77D5E38C}"/>
              </a:ext>
            </a:extLst>
          </p:cNvPr>
          <p:cNvPicPr>
            <a:picLocks noChangeAspect="1"/>
          </p:cNvPicPr>
          <p:nvPr/>
        </p:nvPicPr>
        <p:blipFill rotWithShape="1">
          <a:blip r:embed="rId2"/>
          <a:srcRect r="1" b="3549"/>
          <a:stretch/>
        </p:blipFill>
        <p:spPr>
          <a:xfrm>
            <a:off x="566928" y="2245686"/>
            <a:ext cx="6591980" cy="3401569"/>
          </a:xfrm>
          <a:prstGeom prst="rect">
            <a:avLst/>
          </a:prstGeom>
        </p:spPr>
      </p:pic>
    </p:spTree>
    <p:extLst>
      <p:ext uri="{BB962C8B-B14F-4D97-AF65-F5344CB8AC3E}">
        <p14:creationId xmlns:p14="http://schemas.microsoft.com/office/powerpoint/2010/main" val="2188598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F23D78-BB7B-4EB7-8D73-214D1ECFE18F}"/>
              </a:ext>
            </a:extLst>
          </p:cNvPr>
          <p:cNvSpPr>
            <a:spLocks noGrp="1"/>
          </p:cNvSpPr>
          <p:nvPr>
            <p:ph type="title"/>
          </p:nvPr>
        </p:nvSpPr>
        <p:spPr>
          <a:xfrm>
            <a:off x="1115568" y="548640"/>
            <a:ext cx="10168128" cy="1179576"/>
          </a:xfrm>
        </p:spPr>
        <p:txBody>
          <a:bodyPr>
            <a:normAutofit/>
          </a:bodyPr>
          <a:lstStyle/>
          <a:p>
            <a:r>
              <a:rPr lang="en-US" dirty="0"/>
              <a:t>Marks and Channels</a:t>
            </a:r>
          </a:p>
        </p:txBody>
      </p:sp>
      <p:sp>
        <p:nvSpPr>
          <p:cNvPr id="17" name="Rectangle 16">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7A5ADCAF-75D5-433A-8376-DC0700022DEB}"/>
              </a:ext>
            </a:extLst>
          </p:cNvPr>
          <p:cNvSpPr>
            <a:spLocks noGrp="1"/>
          </p:cNvSpPr>
          <p:nvPr>
            <p:ph idx="1"/>
          </p:nvPr>
        </p:nvSpPr>
        <p:spPr>
          <a:xfrm>
            <a:off x="7411453" y="2478024"/>
            <a:ext cx="3872243" cy="3694176"/>
          </a:xfrm>
        </p:spPr>
        <p:txBody>
          <a:bodyPr anchor="ctr">
            <a:normAutofit fontScale="92500" lnSpcReduction="20000"/>
          </a:bodyPr>
          <a:lstStyle/>
          <a:p>
            <a:r>
              <a:rPr lang="en-US" sz="1800" dirty="0"/>
              <a:t>Marks:  Points</a:t>
            </a:r>
          </a:p>
          <a:p>
            <a:r>
              <a:rPr lang="en-US" sz="1800" dirty="0"/>
              <a:t>Channels:</a:t>
            </a:r>
          </a:p>
          <a:p>
            <a:pPr lvl="1"/>
            <a:r>
              <a:rPr lang="en-US" sz="1400" dirty="0"/>
              <a:t>Hue: depicting home values in ranges: categorical, ordered</a:t>
            </a:r>
          </a:p>
          <a:p>
            <a:pPr lvl="1"/>
            <a:r>
              <a:rPr lang="en-US" sz="1400" dirty="0"/>
              <a:t>Size: depicting quantitative, discrete number of days on market value</a:t>
            </a:r>
          </a:p>
          <a:p>
            <a:pPr lvl="1"/>
            <a:r>
              <a:rPr lang="en-US" sz="1400" dirty="0"/>
              <a:t>Spatial positioning depicting categorical variable of State</a:t>
            </a:r>
          </a:p>
          <a:p>
            <a:pPr lvl="1"/>
            <a:r>
              <a:rPr lang="en-US" sz="1400" dirty="0"/>
              <a:t>(Animation:  shows the change in home prices and days on the market by year)</a:t>
            </a:r>
          </a:p>
          <a:p>
            <a:r>
              <a:rPr lang="en-US" sz="1800" dirty="0"/>
              <a:t>Logic</a:t>
            </a:r>
          </a:p>
          <a:p>
            <a:pPr lvl="1"/>
            <a:r>
              <a:rPr lang="en-US" sz="1400" dirty="0"/>
              <a:t>Geographic Map was the best way to compare the home values and days on the market for all states.  Filters on Home prices, Days on the market, animation of time - Tableau</a:t>
            </a:r>
          </a:p>
          <a:p>
            <a:pPr lvl="1"/>
            <a:endParaRPr lang="en-US" sz="1400" dirty="0"/>
          </a:p>
        </p:txBody>
      </p:sp>
      <p:pic>
        <p:nvPicPr>
          <p:cNvPr id="10" name="Content Placeholder 4">
            <a:extLst>
              <a:ext uri="{FF2B5EF4-FFF2-40B4-BE49-F238E27FC236}">
                <a16:creationId xmlns:a16="http://schemas.microsoft.com/office/drawing/2014/main" id="{3E6C57FD-8235-4B2D-B973-899F78F05FAE}"/>
              </a:ext>
            </a:extLst>
          </p:cNvPr>
          <p:cNvPicPr>
            <a:picLocks noChangeAspect="1"/>
          </p:cNvPicPr>
          <p:nvPr/>
        </p:nvPicPr>
        <p:blipFill rotWithShape="1">
          <a:blip r:embed="rId2"/>
          <a:srcRect t="1711" r="1" b="1"/>
          <a:stretch/>
        </p:blipFill>
        <p:spPr>
          <a:xfrm>
            <a:off x="498834" y="2615184"/>
            <a:ext cx="6728503" cy="3472017"/>
          </a:xfrm>
          <a:prstGeom prst="rect">
            <a:avLst/>
          </a:prstGeom>
        </p:spPr>
      </p:pic>
    </p:spTree>
    <p:extLst>
      <p:ext uri="{BB962C8B-B14F-4D97-AF65-F5344CB8AC3E}">
        <p14:creationId xmlns:p14="http://schemas.microsoft.com/office/powerpoint/2010/main" val="289199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C10988-5BAB-4B6F-8CBE-771A8E0B5134}"/>
              </a:ext>
            </a:extLst>
          </p:cNvPr>
          <p:cNvSpPr>
            <a:spLocks noGrp="1"/>
          </p:cNvSpPr>
          <p:nvPr>
            <p:ph type="title"/>
          </p:nvPr>
        </p:nvSpPr>
        <p:spPr>
          <a:xfrm>
            <a:off x="868680" y="1719072"/>
            <a:ext cx="3103427" cy="3520440"/>
          </a:xfrm>
        </p:spPr>
        <p:txBody>
          <a:bodyPr anchor="t">
            <a:normAutofit/>
          </a:bodyPr>
          <a:lstStyle/>
          <a:p>
            <a:r>
              <a:rPr lang="en-US" sz="3600"/>
              <a:t>Table of Contents</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D376411-AD75-447D-A236-8B2FAA8BEF55}"/>
              </a:ext>
            </a:extLst>
          </p:cNvPr>
          <p:cNvGraphicFramePr>
            <a:graphicFrameLocks noGrp="1"/>
          </p:cNvGraphicFramePr>
          <p:nvPr>
            <p:ph idx="1"/>
            <p:extLst>
              <p:ext uri="{D42A27DB-BD31-4B8C-83A1-F6EECF244321}">
                <p14:modId xmlns:p14="http://schemas.microsoft.com/office/powerpoint/2010/main" val="799514175"/>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95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7">
            <a:extLst>
              <a:ext uri="{FF2B5EF4-FFF2-40B4-BE49-F238E27FC236}">
                <a16:creationId xmlns:a16="http://schemas.microsoft.com/office/drawing/2014/main" id="{576152AB-DB4E-43E1-BE8B-9E2B5DE4C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19">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74329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1">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729038"/>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260FC5-7E8A-4AE9-9CAD-796A57BE53FC}"/>
              </a:ext>
            </a:extLst>
          </p:cNvPr>
          <p:cNvSpPr>
            <a:spLocks noGrp="1"/>
          </p:cNvSpPr>
          <p:nvPr>
            <p:ph type="title"/>
          </p:nvPr>
        </p:nvSpPr>
        <p:spPr>
          <a:xfrm>
            <a:off x="1115568" y="347730"/>
            <a:ext cx="10168128" cy="2052034"/>
          </a:xfrm>
        </p:spPr>
        <p:txBody>
          <a:bodyPr>
            <a:normAutofit/>
          </a:bodyPr>
          <a:lstStyle/>
          <a:p>
            <a:r>
              <a:rPr lang="en-US" sz="4800"/>
              <a:t>Marks and Channels</a:t>
            </a:r>
          </a:p>
        </p:txBody>
      </p:sp>
      <p:sp>
        <p:nvSpPr>
          <p:cNvPr id="24" name="Rectangle 23">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01050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4">
            <a:extLst>
              <a:ext uri="{FF2B5EF4-FFF2-40B4-BE49-F238E27FC236}">
                <a16:creationId xmlns:a16="http://schemas.microsoft.com/office/drawing/2014/main" id="{5FDC3ABE-C39F-4C94-A001-0FEAE16710B4}"/>
              </a:ext>
            </a:extLst>
          </p:cNvPr>
          <p:cNvGraphicFramePr>
            <a:graphicFrameLocks noGrp="1"/>
          </p:cNvGraphicFramePr>
          <p:nvPr>
            <p:ph idx="1"/>
            <p:extLst>
              <p:ext uri="{D42A27DB-BD31-4B8C-83A1-F6EECF244321}">
                <p14:modId xmlns:p14="http://schemas.microsoft.com/office/powerpoint/2010/main" val="2734831361"/>
              </p:ext>
            </p:extLst>
          </p:nvPr>
        </p:nvGraphicFramePr>
        <p:xfrm>
          <a:off x="323087" y="2136592"/>
          <a:ext cx="7085317" cy="4373678"/>
        </p:xfrm>
        <a:graphic>
          <a:graphicData uri="http://schemas.openxmlformats.org/drawingml/2006/chart">
            <c:chart xmlns:c="http://schemas.openxmlformats.org/drawingml/2006/chart" xmlns:r="http://schemas.openxmlformats.org/officeDocument/2006/relationships" r:id="rId2"/>
          </a:graphicData>
        </a:graphic>
      </p:graphicFrame>
      <p:sp>
        <p:nvSpPr>
          <p:cNvPr id="15" name="Content Placeholder 7">
            <a:extLst>
              <a:ext uri="{FF2B5EF4-FFF2-40B4-BE49-F238E27FC236}">
                <a16:creationId xmlns:a16="http://schemas.microsoft.com/office/drawing/2014/main" id="{228C288C-51E4-4B49-89E0-5F23FDB60FA0}"/>
              </a:ext>
            </a:extLst>
          </p:cNvPr>
          <p:cNvSpPr txBox="1">
            <a:spLocks/>
          </p:cNvSpPr>
          <p:nvPr/>
        </p:nvSpPr>
        <p:spPr>
          <a:xfrm>
            <a:off x="7600668" y="2476343"/>
            <a:ext cx="3872243" cy="3694176"/>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Marks:  Lines</a:t>
            </a:r>
          </a:p>
          <a:p>
            <a:r>
              <a:rPr lang="en-US" sz="1800" dirty="0"/>
              <a:t>Channels:</a:t>
            </a:r>
          </a:p>
          <a:p>
            <a:pPr lvl="1"/>
            <a:r>
              <a:rPr lang="en-US" sz="1400" dirty="0"/>
              <a:t>Hue: depicting quantitative variables</a:t>
            </a:r>
          </a:p>
          <a:p>
            <a:pPr lvl="1"/>
            <a:r>
              <a:rPr lang="en-US" sz="1400" dirty="0"/>
              <a:t>Length: depicting quantitative, discrete number sales of existing homes (bar chart)</a:t>
            </a:r>
          </a:p>
          <a:p>
            <a:pPr lvl="1"/>
            <a:r>
              <a:rPr lang="en-US" sz="1400" dirty="0"/>
              <a:t>Horizontal positioning depicting ordered categorical variable Date (Both Bar &amp; lines)</a:t>
            </a:r>
          </a:p>
          <a:p>
            <a:pPr lvl="1"/>
            <a:r>
              <a:rPr lang="en-US" sz="1400" dirty="0"/>
              <a:t>Vertical positioning depicting  quantitative values of rates (lines)</a:t>
            </a:r>
          </a:p>
          <a:p>
            <a:r>
              <a:rPr lang="en-US" sz="1800" dirty="0"/>
              <a:t>Logic</a:t>
            </a:r>
          </a:p>
          <a:p>
            <a:pPr lvl="1"/>
            <a:r>
              <a:rPr lang="en-US" sz="1400" dirty="0"/>
              <a:t>Combo chart showing existing home sales alongside mortgage rate adjustments for the same time period</a:t>
            </a:r>
          </a:p>
          <a:p>
            <a:pPr lvl="1"/>
            <a:endParaRPr lang="en-US" sz="1400" dirty="0"/>
          </a:p>
        </p:txBody>
      </p:sp>
    </p:spTree>
    <p:extLst>
      <p:ext uri="{BB962C8B-B14F-4D97-AF65-F5344CB8AC3E}">
        <p14:creationId xmlns:p14="http://schemas.microsoft.com/office/powerpoint/2010/main" val="3135093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F10F-E890-44EE-99AB-7333EB371514}"/>
              </a:ext>
            </a:extLst>
          </p:cNvPr>
          <p:cNvSpPr>
            <a:spLocks noGrp="1"/>
          </p:cNvSpPr>
          <p:nvPr>
            <p:ph type="title"/>
          </p:nvPr>
        </p:nvSpPr>
        <p:spPr/>
        <p:txBody>
          <a:bodyPr/>
          <a:lstStyle/>
          <a:p>
            <a:r>
              <a:rPr lang="en-US" dirty="0"/>
              <a:t>Marks and Channels</a:t>
            </a:r>
          </a:p>
        </p:txBody>
      </p:sp>
      <p:graphicFrame>
        <p:nvGraphicFramePr>
          <p:cNvPr id="4" name="Content Placeholder 3">
            <a:extLst>
              <a:ext uri="{FF2B5EF4-FFF2-40B4-BE49-F238E27FC236}">
                <a16:creationId xmlns:a16="http://schemas.microsoft.com/office/drawing/2014/main" id="{501F1318-1BF1-417B-92FD-07730C9D4C47}"/>
              </a:ext>
            </a:extLst>
          </p:cNvPr>
          <p:cNvGraphicFramePr>
            <a:graphicFrameLocks noGrp="1"/>
          </p:cNvGraphicFramePr>
          <p:nvPr>
            <p:ph idx="1"/>
            <p:extLst>
              <p:ext uri="{D42A27DB-BD31-4B8C-83A1-F6EECF244321}">
                <p14:modId xmlns:p14="http://schemas.microsoft.com/office/powerpoint/2010/main" val="801851033"/>
              </p:ext>
            </p:extLst>
          </p:nvPr>
        </p:nvGraphicFramePr>
        <p:xfrm>
          <a:off x="674053" y="2371408"/>
          <a:ext cx="6808787" cy="4105592"/>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7">
            <a:extLst>
              <a:ext uri="{FF2B5EF4-FFF2-40B4-BE49-F238E27FC236}">
                <a16:creationId xmlns:a16="http://schemas.microsoft.com/office/drawing/2014/main" id="{09E2012D-8BEE-4A91-BD03-81B9640093D7}"/>
              </a:ext>
            </a:extLst>
          </p:cNvPr>
          <p:cNvSpPr txBox="1">
            <a:spLocks/>
          </p:cNvSpPr>
          <p:nvPr/>
        </p:nvSpPr>
        <p:spPr>
          <a:xfrm>
            <a:off x="7600668" y="2476343"/>
            <a:ext cx="3872243" cy="3694176"/>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Marks:  Lines</a:t>
            </a:r>
          </a:p>
          <a:p>
            <a:r>
              <a:rPr lang="en-US" sz="1800" dirty="0"/>
              <a:t>Channels:</a:t>
            </a:r>
          </a:p>
          <a:p>
            <a:pPr lvl="1"/>
            <a:r>
              <a:rPr lang="en-US" sz="1400" dirty="0"/>
              <a:t>Hue: depicting quantitative variables states and rates</a:t>
            </a:r>
          </a:p>
          <a:p>
            <a:pPr lvl="1"/>
            <a:r>
              <a:rPr lang="en-US" sz="1400" dirty="0"/>
              <a:t>Length: depicting quantitative, discrete home prices (bar chart)</a:t>
            </a:r>
          </a:p>
          <a:p>
            <a:pPr lvl="1"/>
            <a:r>
              <a:rPr lang="en-US" sz="1400" dirty="0"/>
              <a:t>Horizontal positioning depicting ordered categorical variable Date (Both Bar &amp; lines)</a:t>
            </a:r>
          </a:p>
          <a:p>
            <a:pPr lvl="1"/>
            <a:r>
              <a:rPr lang="en-US" sz="1400" dirty="0"/>
              <a:t>Vertical positioning depicting  quantitative values of rates (lines)</a:t>
            </a:r>
          </a:p>
          <a:p>
            <a:r>
              <a:rPr lang="en-US" sz="1800" dirty="0"/>
              <a:t>Logic</a:t>
            </a:r>
          </a:p>
          <a:p>
            <a:pPr lvl="1"/>
            <a:r>
              <a:rPr lang="en-US" sz="1400" dirty="0"/>
              <a:t>Combo chart showing home values alongside mortgage rate adjustments for the same time period</a:t>
            </a:r>
          </a:p>
          <a:p>
            <a:pPr lvl="1"/>
            <a:endParaRPr lang="en-US" sz="1400" dirty="0"/>
          </a:p>
        </p:txBody>
      </p:sp>
    </p:spTree>
    <p:extLst>
      <p:ext uri="{BB962C8B-B14F-4D97-AF65-F5344CB8AC3E}">
        <p14:creationId xmlns:p14="http://schemas.microsoft.com/office/powerpoint/2010/main" val="3051915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779F-92E5-46BA-BE64-DA1798A5F563}"/>
              </a:ext>
            </a:extLst>
          </p:cNvPr>
          <p:cNvSpPr>
            <a:spLocks noGrp="1"/>
          </p:cNvSpPr>
          <p:nvPr>
            <p:ph type="title"/>
          </p:nvPr>
        </p:nvSpPr>
        <p:spPr/>
        <p:txBody>
          <a:bodyPr/>
          <a:lstStyle/>
          <a:p>
            <a:r>
              <a:rPr lang="en-US" dirty="0"/>
              <a:t>Conclusion &amp; Wrap Up</a:t>
            </a:r>
          </a:p>
        </p:txBody>
      </p:sp>
      <p:sp>
        <p:nvSpPr>
          <p:cNvPr id="3" name="Content Placeholder 2">
            <a:extLst>
              <a:ext uri="{FF2B5EF4-FFF2-40B4-BE49-F238E27FC236}">
                <a16:creationId xmlns:a16="http://schemas.microsoft.com/office/drawing/2014/main" id="{3A11FD29-8631-4D29-A2CE-AEDF04395401}"/>
              </a:ext>
            </a:extLst>
          </p:cNvPr>
          <p:cNvSpPr>
            <a:spLocks noGrp="1"/>
          </p:cNvSpPr>
          <p:nvPr>
            <p:ph idx="1"/>
          </p:nvPr>
        </p:nvSpPr>
        <p:spPr/>
        <p:txBody>
          <a:bodyPr>
            <a:normAutofit fontScale="85000" lnSpcReduction="20000"/>
          </a:bodyPr>
          <a:lstStyle/>
          <a:p>
            <a:r>
              <a:rPr lang="en-US" dirty="0"/>
              <a:t>The events of 2020 had direct impact on the U.S. Housing Market.  Existing Home Sales dropped and rebounded within 6 months with latest sales approaching the Housing bubble of mid-2010s level despite the market coming to a near halt in May 2020.</a:t>
            </a:r>
          </a:p>
          <a:p>
            <a:r>
              <a:rPr lang="en-US" dirty="0"/>
              <a:t>Low mortgage rates and other factors may have helped spur the rebound of existing home sales </a:t>
            </a:r>
          </a:p>
          <a:p>
            <a:r>
              <a:rPr lang="en-US" dirty="0"/>
              <a:t>Home prices continues to rise and after 2020 and the average rate of change is 10% over the previous year for NJ, NY, and PA.</a:t>
            </a:r>
          </a:p>
          <a:p>
            <a:r>
              <a:rPr lang="en-US" dirty="0"/>
              <a:t>Since 2010, the average days that homes have stayed on the market has overall decreased.  Home prices in states like California, Massachusetts, Washington, D.C, Colorado are the highest compared to other US states in 2020</a:t>
            </a:r>
          </a:p>
          <a:p>
            <a:endParaRPr lang="en-US" dirty="0"/>
          </a:p>
        </p:txBody>
      </p:sp>
    </p:spTree>
    <p:extLst>
      <p:ext uri="{BB962C8B-B14F-4D97-AF65-F5344CB8AC3E}">
        <p14:creationId xmlns:p14="http://schemas.microsoft.com/office/powerpoint/2010/main" val="775695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DFDA-042F-4636-B03E-66EA6E3E6F38}"/>
              </a:ext>
            </a:extLst>
          </p:cNvPr>
          <p:cNvSpPr>
            <a:spLocks noGrp="1"/>
          </p:cNvSpPr>
          <p:nvPr>
            <p:ph type="title"/>
          </p:nvPr>
        </p:nvSpPr>
        <p:spPr/>
        <p:txBody>
          <a:bodyPr/>
          <a:lstStyle/>
          <a:p>
            <a:r>
              <a:rPr lang="en-US" dirty="0"/>
              <a:t>About Me</a:t>
            </a:r>
          </a:p>
        </p:txBody>
      </p:sp>
      <p:sp>
        <p:nvSpPr>
          <p:cNvPr id="3" name="Content Placeholder 2">
            <a:extLst>
              <a:ext uri="{FF2B5EF4-FFF2-40B4-BE49-F238E27FC236}">
                <a16:creationId xmlns:a16="http://schemas.microsoft.com/office/drawing/2014/main" id="{4AA7A133-6529-4CF0-8D5A-7C5D8F7ACF91}"/>
              </a:ext>
            </a:extLst>
          </p:cNvPr>
          <p:cNvSpPr>
            <a:spLocks noGrp="1"/>
          </p:cNvSpPr>
          <p:nvPr>
            <p:ph idx="1"/>
          </p:nvPr>
        </p:nvSpPr>
        <p:spPr/>
        <p:txBody>
          <a:bodyPr/>
          <a:lstStyle/>
          <a:p>
            <a:r>
              <a:rPr lang="en-US" dirty="0"/>
              <a:t>This presentation is also posted on my website.</a:t>
            </a:r>
          </a:p>
          <a:p>
            <a:r>
              <a:rPr lang="en-US" dirty="0">
                <a:hlinkClick r:id="rId2"/>
              </a:rPr>
              <a:t>http://www.claudiakleinonline.com</a:t>
            </a:r>
            <a:endParaRPr lang="en-US" dirty="0"/>
          </a:p>
          <a:p>
            <a:endParaRPr lang="en-US" dirty="0"/>
          </a:p>
        </p:txBody>
      </p:sp>
    </p:spTree>
    <p:extLst>
      <p:ext uri="{BB962C8B-B14F-4D97-AF65-F5344CB8AC3E}">
        <p14:creationId xmlns:p14="http://schemas.microsoft.com/office/powerpoint/2010/main" val="546445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A52035-836C-4E22-9A5A-BB7A66ABD368}"/>
              </a:ext>
            </a:extLst>
          </p:cNvPr>
          <p:cNvSpPr>
            <a:spLocks noGrp="1"/>
          </p:cNvSpPr>
          <p:nvPr>
            <p:ph type="title"/>
          </p:nvPr>
        </p:nvSpPr>
        <p:spPr>
          <a:xfrm>
            <a:off x="7255564" y="834888"/>
            <a:ext cx="4314645" cy="1268958"/>
          </a:xfrm>
        </p:spPr>
        <p:txBody>
          <a:bodyPr anchor="b">
            <a:normAutofit/>
          </a:bodyPr>
          <a:lstStyle/>
          <a:p>
            <a:r>
              <a:rPr lang="en-US" sz="3000"/>
              <a:t>The Story – 2020 An Unpredecented Year!</a:t>
            </a:r>
          </a:p>
        </p:txBody>
      </p:sp>
      <p:pic>
        <p:nvPicPr>
          <p:cNvPr id="1026" name="Picture 2">
            <a:extLst>
              <a:ext uri="{FF2B5EF4-FFF2-40B4-BE49-F238E27FC236}">
                <a16:creationId xmlns:a16="http://schemas.microsoft.com/office/drawing/2014/main" id="{12688E34-782C-4CE9-9CAA-94B5D8E38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54" r="15283"/>
          <a:stretch/>
        </p:blipFill>
        <p:spPr bwMode="auto">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noFill/>
          <a:effectLst>
            <a:outerShdw blurRad="50800" dist="38100" algn="l"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0" name="Rectangle 74">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FF3CD36-6F7E-4E2F-A54F-A03E75889FBE}"/>
              </a:ext>
            </a:extLst>
          </p:cNvPr>
          <p:cNvSpPr>
            <a:spLocks noGrp="1"/>
          </p:cNvSpPr>
          <p:nvPr>
            <p:ph idx="1"/>
          </p:nvPr>
        </p:nvSpPr>
        <p:spPr>
          <a:xfrm>
            <a:off x="7255563" y="2557587"/>
            <a:ext cx="4314645" cy="3717317"/>
          </a:xfrm>
        </p:spPr>
        <p:txBody>
          <a:bodyPr anchor="t">
            <a:normAutofit/>
          </a:bodyPr>
          <a:lstStyle/>
          <a:p>
            <a:endParaRPr lang="en-US" sz="1700"/>
          </a:p>
          <a:p>
            <a:endParaRPr lang="en-US" sz="1700"/>
          </a:p>
        </p:txBody>
      </p:sp>
      <p:sp>
        <p:nvSpPr>
          <p:cNvPr id="4" name="TextBox 3">
            <a:extLst>
              <a:ext uri="{FF2B5EF4-FFF2-40B4-BE49-F238E27FC236}">
                <a16:creationId xmlns:a16="http://schemas.microsoft.com/office/drawing/2014/main" id="{6733C775-DE04-4B29-9970-8EBEF760FF73}"/>
              </a:ext>
            </a:extLst>
          </p:cNvPr>
          <p:cNvSpPr txBox="1"/>
          <p:nvPr/>
        </p:nvSpPr>
        <p:spPr>
          <a:xfrm>
            <a:off x="5923293" y="6465846"/>
            <a:ext cx="5777544" cy="276999"/>
          </a:xfrm>
          <a:prstGeom prst="rect">
            <a:avLst/>
          </a:prstGeom>
          <a:noFill/>
        </p:spPr>
        <p:txBody>
          <a:bodyPr wrap="none" rtlCol="0">
            <a:spAutoFit/>
          </a:bodyPr>
          <a:lstStyle/>
          <a:p>
            <a:r>
              <a:rPr lang="en-US" sz="1200" dirty="0"/>
              <a:t>Source::  Word Cloud Generator Based on interview with Klein family members</a:t>
            </a:r>
          </a:p>
        </p:txBody>
      </p:sp>
      <p:sp>
        <p:nvSpPr>
          <p:cNvPr id="5" name="TextBox 4">
            <a:extLst>
              <a:ext uri="{FF2B5EF4-FFF2-40B4-BE49-F238E27FC236}">
                <a16:creationId xmlns:a16="http://schemas.microsoft.com/office/drawing/2014/main" id="{D60C13FA-7D1A-4A34-A12B-2FA2670E4555}"/>
              </a:ext>
            </a:extLst>
          </p:cNvPr>
          <p:cNvSpPr txBox="1"/>
          <p:nvPr/>
        </p:nvSpPr>
        <p:spPr>
          <a:xfrm>
            <a:off x="7551463" y="2661919"/>
            <a:ext cx="3766457" cy="3139321"/>
          </a:xfrm>
          <a:prstGeom prst="rect">
            <a:avLst/>
          </a:prstGeom>
          <a:noFill/>
        </p:spPr>
        <p:txBody>
          <a:bodyPr wrap="square" rtlCol="0">
            <a:spAutoFit/>
          </a:bodyPr>
          <a:lstStyle/>
          <a:p>
            <a:pPr marL="285750" indent="-285750">
              <a:buFont typeface="Arial" panose="020B0604020202020204" pitchFamily="34" charset="0"/>
              <a:buChar char="•"/>
            </a:pPr>
            <a:r>
              <a:rPr lang="en-US" dirty="0"/>
              <a:t>A Global Health Crisis</a:t>
            </a:r>
          </a:p>
          <a:p>
            <a:pPr marL="285750" indent="-285750">
              <a:buFont typeface="Arial" panose="020B0604020202020204" pitchFamily="34" charset="0"/>
              <a:buChar char="•"/>
            </a:pPr>
            <a:r>
              <a:rPr lang="en-US" dirty="0"/>
              <a:t>Turned the world on its head</a:t>
            </a:r>
          </a:p>
          <a:p>
            <a:pPr marL="285750" indent="-285750">
              <a:buFont typeface="Arial" panose="020B0604020202020204" pitchFamily="34" charset="0"/>
              <a:buChar char="•"/>
            </a:pPr>
            <a:r>
              <a:rPr lang="en-US" dirty="0"/>
              <a:t>Overnight everything changed</a:t>
            </a:r>
          </a:p>
          <a:p>
            <a:pPr marL="285750" indent="-285750">
              <a:buFont typeface="Arial" panose="020B0604020202020204" pitchFamily="34" charset="0"/>
              <a:buChar char="•"/>
            </a:pPr>
            <a:r>
              <a:rPr lang="en-US" dirty="0"/>
              <a:t>Fears about economic stability and employment</a:t>
            </a:r>
          </a:p>
          <a:p>
            <a:pPr marL="285750" indent="-285750">
              <a:buFont typeface="Arial" panose="020B0604020202020204" pitchFamily="34" charset="0"/>
              <a:buChar char="•"/>
            </a:pPr>
            <a:r>
              <a:rPr lang="en-US" dirty="0"/>
              <a:t>Fears of sickness and death of family and friends</a:t>
            </a:r>
          </a:p>
          <a:p>
            <a:pPr marL="285750" indent="-285750">
              <a:buFont typeface="Arial" panose="020B0604020202020204" pitchFamily="34" charset="0"/>
              <a:buChar char="•"/>
            </a:pPr>
            <a:r>
              <a:rPr lang="en-US" dirty="0"/>
              <a:t>Crises across all industries –from food, health, banking, delivery, retail, restaurant, farming, media, supply chain….</a:t>
            </a:r>
          </a:p>
        </p:txBody>
      </p:sp>
    </p:spTree>
    <p:extLst>
      <p:ext uri="{BB962C8B-B14F-4D97-AF65-F5344CB8AC3E}">
        <p14:creationId xmlns:p14="http://schemas.microsoft.com/office/powerpoint/2010/main" val="148334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86C6-5845-4CC6-9C68-04A1AD2E8C8B}"/>
              </a:ext>
            </a:extLst>
          </p:cNvPr>
          <p:cNvSpPr>
            <a:spLocks noGrp="1"/>
          </p:cNvSpPr>
          <p:nvPr>
            <p:ph type="title"/>
          </p:nvPr>
        </p:nvSpPr>
        <p:spPr/>
        <p:txBody>
          <a:bodyPr>
            <a:normAutofit fontScale="90000"/>
          </a:bodyPr>
          <a:lstStyle/>
          <a:p>
            <a:r>
              <a:rPr lang="en-US" dirty="0"/>
              <a:t>Pandemic Timeline</a:t>
            </a:r>
            <a:br>
              <a:rPr lang="en-US" dirty="0"/>
            </a:br>
            <a:r>
              <a:rPr lang="en-US" dirty="0"/>
              <a:t>Focus on the U.S. Housing Market</a:t>
            </a:r>
          </a:p>
        </p:txBody>
      </p:sp>
      <p:graphicFrame>
        <p:nvGraphicFramePr>
          <p:cNvPr id="4" name="Content Placeholder 3">
            <a:extLst>
              <a:ext uri="{FF2B5EF4-FFF2-40B4-BE49-F238E27FC236}">
                <a16:creationId xmlns:a16="http://schemas.microsoft.com/office/drawing/2014/main" id="{BA35F070-47FF-40A4-879F-A73C7411BC2E}"/>
              </a:ext>
            </a:extLst>
          </p:cNvPr>
          <p:cNvGraphicFramePr>
            <a:graphicFrameLocks noGrp="1"/>
          </p:cNvGraphicFramePr>
          <p:nvPr>
            <p:ph idx="1"/>
            <p:extLst>
              <p:ext uri="{D42A27DB-BD31-4B8C-83A1-F6EECF244321}">
                <p14:modId xmlns:p14="http://schemas.microsoft.com/office/powerpoint/2010/main" val="1548271434"/>
              </p:ext>
            </p:extLst>
          </p:nvPr>
        </p:nvGraphicFramePr>
        <p:xfrm>
          <a:off x="1116013" y="2478088"/>
          <a:ext cx="10167937" cy="3694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609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B88BE5-4759-4F36-B547-695E1FF27DD6}"/>
              </a:ext>
            </a:extLst>
          </p:cNvPr>
          <p:cNvSpPr>
            <a:spLocks noGrp="1"/>
          </p:cNvSpPr>
          <p:nvPr>
            <p:ph type="title"/>
          </p:nvPr>
        </p:nvSpPr>
        <p:spPr>
          <a:xfrm>
            <a:off x="371094" y="1161288"/>
            <a:ext cx="3438144" cy="1239012"/>
          </a:xfrm>
        </p:spPr>
        <p:txBody>
          <a:bodyPr anchor="ctr">
            <a:normAutofit/>
          </a:bodyPr>
          <a:lstStyle/>
          <a:p>
            <a:r>
              <a:rPr lang="en-US" sz="2800" dirty="0"/>
              <a:t>2020 has been a rollercoaster</a:t>
            </a:r>
          </a:p>
        </p:txBody>
      </p:sp>
      <p:sp>
        <p:nvSpPr>
          <p:cNvPr id="18" name="Rectangle 1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13426E56-DB2D-4E45-8BE6-1FF81D754FA4}"/>
              </a:ext>
            </a:extLst>
          </p:cNvPr>
          <p:cNvSpPr>
            <a:spLocks noGrp="1"/>
          </p:cNvSpPr>
          <p:nvPr>
            <p:ph idx="1"/>
          </p:nvPr>
        </p:nvSpPr>
        <p:spPr>
          <a:xfrm>
            <a:off x="371094" y="2718054"/>
            <a:ext cx="3438906" cy="3207258"/>
          </a:xfrm>
        </p:spPr>
        <p:txBody>
          <a:bodyPr anchor="t">
            <a:normAutofit/>
          </a:bodyPr>
          <a:lstStyle/>
          <a:p>
            <a:r>
              <a:rPr lang="en-US" sz="1700" dirty="0"/>
              <a:t>U.S. Existing Home sales began to fall in March</a:t>
            </a:r>
          </a:p>
          <a:p>
            <a:r>
              <a:rPr lang="en-US" sz="1700" dirty="0"/>
              <a:t>Reaching 4020K at its lowest point in May which coincided with the 1</a:t>
            </a:r>
            <a:r>
              <a:rPr lang="en-US" sz="1700" baseline="30000" dirty="0"/>
              <a:t>st</a:t>
            </a:r>
            <a:r>
              <a:rPr lang="en-US" sz="1700" dirty="0"/>
              <a:t> peak of covid-19 cases</a:t>
            </a:r>
          </a:p>
          <a:p>
            <a:r>
              <a:rPr lang="en-US" sz="1700" dirty="0"/>
              <a:t>But then, Existing Home sales started to pick up</a:t>
            </a:r>
          </a:p>
        </p:txBody>
      </p:sp>
      <p:pic>
        <p:nvPicPr>
          <p:cNvPr id="5" name="Content Placeholder 4">
            <a:extLst>
              <a:ext uri="{FF2B5EF4-FFF2-40B4-BE49-F238E27FC236}">
                <a16:creationId xmlns:a16="http://schemas.microsoft.com/office/drawing/2014/main" id="{69E40F4A-CD36-40A7-B943-4B510B03DF33}"/>
              </a:ext>
            </a:extLst>
          </p:cNvPr>
          <p:cNvPicPr>
            <a:picLocks noChangeAspect="1"/>
          </p:cNvPicPr>
          <p:nvPr/>
        </p:nvPicPr>
        <p:blipFill>
          <a:blip r:embed="rId2"/>
          <a:stretch>
            <a:fillRect/>
          </a:stretch>
        </p:blipFill>
        <p:spPr>
          <a:xfrm>
            <a:off x="4901184" y="1272902"/>
            <a:ext cx="6922008" cy="4412779"/>
          </a:xfrm>
          <a:prstGeom prst="rect">
            <a:avLst/>
          </a:prstGeom>
        </p:spPr>
      </p:pic>
    </p:spTree>
    <p:extLst>
      <p:ext uri="{BB962C8B-B14F-4D97-AF65-F5344CB8AC3E}">
        <p14:creationId xmlns:p14="http://schemas.microsoft.com/office/powerpoint/2010/main" val="400845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B1114ABF-4654-4403-BFC0-5886BD998D36}"/>
              </a:ext>
            </a:extLst>
          </p:cNvPr>
          <p:cNvPicPr>
            <a:picLocks noChangeAspect="1"/>
          </p:cNvPicPr>
          <p:nvPr/>
        </p:nvPicPr>
        <p:blipFill>
          <a:blip r:embed="rId3"/>
          <a:stretch>
            <a:fillRect/>
          </a:stretch>
        </p:blipFill>
        <p:spPr>
          <a:xfrm>
            <a:off x="988537" y="302429"/>
            <a:ext cx="10214925" cy="6436284"/>
          </a:xfrm>
          <a:prstGeom prst="rect">
            <a:avLst/>
          </a:prstGeom>
        </p:spPr>
      </p:pic>
    </p:spTree>
    <p:extLst>
      <p:ext uri="{BB962C8B-B14F-4D97-AF65-F5344CB8AC3E}">
        <p14:creationId xmlns:p14="http://schemas.microsoft.com/office/powerpoint/2010/main" val="373642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3EAF-27FB-4491-987E-2B1AF0B6ACF6}"/>
              </a:ext>
            </a:extLst>
          </p:cNvPr>
          <p:cNvSpPr>
            <a:spLocks noGrp="1"/>
          </p:cNvSpPr>
          <p:nvPr>
            <p:ph type="title"/>
          </p:nvPr>
        </p:nvSpPr>
        <p:spPr/>
        <p:txBody>
          <a:bodyPr>
            <a:normAutofit/>
          </a:bodyPr>
          <a:lstStyle/>
          <a:p>
            <a:r>
              <a:rPr lang="en-US" dirty="0"/>
              <a:t>What about U.S. Home Values?</a:t>
            </a:r>
          </a:p>
        </p:txBody>
      </p:sp>
      <p:sp>
        <p:nvSpPr>
          <p:cNvPr id="6" name="Text Placeholder 5">
            <a:extLst>
              <a:ext uri="{FF2B5EF4-FFF2-40B4-BE49-F238E27FC236}">
                <a16:creationId xmlns:a16="http://schemas.microsoft.com/office/drawing/2014/main" id="{3D07932E-5E76-4960-81A7-74AFDA8B5EED}"/>
              </a:ext>
            </a:extLst>
          </p:cNvPr>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US" dirty="0"/>
              <a:t>Home prices have been on the rise since middle of 2010.</a:t>
            </a:r>
          </a:p>
          <a:p>
            <a:pPr marL="285750" indent="-285750">
              <a:buFont typeface="Arial" panose="020B0604020202020204" pitchFamily="34" charset="0"/>
              <a:buChar char="•"/>
            </a:pPr>
            <a:r>
              <a:rPr lang="en-US" dirty="0"/>
              <a:t>We can see the steep incline in 2020. about +10% rate of change from Jan 2020.</a:t>
            </a:r>
          </a:p>
        </p:txBody>
      </p:sp>
      <p:pic>
        <p:nvPicPr>
          <p:cNvPr id="10" name="Picture 9">
            <a:extLst>
              <a:ext uri="{FF2B5EF4-FFF2-40B4-BE49-F238E27FC236}">
                <a16:creationId xmlns:a16="http://schemas.microsoft.com/office/drawing/2014/main" id="{85CC70AA-CF2F-4FA9-B350-D2BB7A52C3AA}"/>
              </a:ext>
            </a:extLst>
          </p:cNvPr>
          <p:cNvPicPr>
            <a:picLocks noChangeAspect="1"/>
          </p:cNvPicPr>
          <p:nvPr/>
        </p:nvPicPr>
        <p:blipFill>
          <a:blip r:embed="rId2"/>
          <a:stretch>
            <a:fillRect/>
          </a:stretch>
        </p:blipFill>
        <p:spPr>
          <a:xfrm>
            <a:off x="4376678" y="1603249"/>
            <a:ext cx="7318498" cy="4115230"/>
          </a:xfrm>
          <a:prstGeom prst="rect">
            <a:avLst/>
          </a:prstGeom>
        </p:spPr>
      </p:pic>
    </p:spTree>
    <p:extLst>
      <p:ext uri="{BB962C8B-B14F-4D97-AF65-F5344CB8AC3E}">
        <p14:creationId xmlns:p14="http://schemas.microsoft.com/office/powerpoint/2010/main" val="37110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B3CAC-AD61-46D5-9739-B208A81BC6B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NJ, NY, and PA Home prices</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B3DDAE0-F1FE-4643-89AB-595804BAB444}"/>
              </a:ext>
            </a:extLst>
          </p:cNvPr>
          <p:cNvPicPr>
            <a:picLocks noChangeAspect="1"/>
          </p:cNvPicPr>
          <p:nvPr/>
        </p:nvPicPr>
        <p:blipFill>
          <a:blip r:embed="rId2"/>
          <a:stretch>
            <a:fillRect/>
          </a:stretch>
        </p:blipFill>
        <p:spPr>
          <a:xfrm>
            <a:off x="4632961" y="1396509"/>
            <a:ext cx="7078010" cy="4027144"/>
          </a:xfrm>
          <a:prstGeom prst="rect">
            <a:avLst/>
          </a:prstGeom>
        </p:spPr>
      </p:pic>
    </p:spTree>
    <p:extLst>
      <p:ext uri="{BB962C8B-B14F-4D97-AF65-F5344CB8AC3E}">
        <p14:creationId xmlns:p14="http://schemas.microsoft.com/office/powerpoint/2010/main" val="14761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2E17-4126-4FAB-964E-9CCEA824E9FC}"/>
              </a:ext>
            </a:extLst>
          </p:cNvPr>
          <p:cNvSpPr>
            <a:spLocks noGrp="1"/>
          </p:cNvSpPr>
          <p:nvPr>
            <p:ph type="title"/>
          </p:nvPr>
        </p:nvSpPr>
        <p:spPr/>
        <p:txBody>
          <a:bodyPr>
            <a:normAutofit fontScale="90000"/>
          </a:bodyPr>
          <a:lstStyle/>
          <a:p>
            <a:r>
              <a:rPr lang="en-US" dirty="0"/>
              <a:t>Curious about how NJ, NY, &amp; PA compares to the country and NYC metro areas?</a:t>
            </a:r>
          </a:p>
        </p:txBody>
      </p:sp>
      <p:pic>
        <p:nvPicPr>
          <p:cNvPr id="6" name="Content Placeholder 5">
            <a:extLst>
              <a:ext uri="{FF2B5EF4-FFF2-40B4-BE49-F238E27FC236}">
                <a16:creationId xmlns:a16="http://schemas.microsoft.com/office/drawing/2014/main" id="{585C47E1-2329-49B9-9470-3040B7A29E31}"/>
              </a:ext>
            </a:extLst>
          </p:cNvPr>
          <p:cNvPicPr>
            <a:picLocks noGrp="1" noChangeAspect="1"/>
          </p:cNvPicPr>
          <p:nvPr>
            <p:ph idx="1"/>
          </p:nvPr>
        </p:nvPicPr>
        <p:blipFill>
          <a:blip r:embed="rId2"/>
          <a:stretch>
            <a:fillRect/>
          </a:stretch>
        </p:blipFill>
        <p:spPr>
          <a:xfrm>
            <a:off x="4965700" y="1858337"/>
            <a:ext cx="6729413" cy="3800139"/>
          </a:xfrm>
        </p:spPr>
      </p:pic>
      <p:sp>
        <p:nvSpPr>
          <p:cNvPr id="7" name="TextBox 6">
            <a:extLst>
              <a:ext uri="{FF2B5EF4-FFF2-40B4-BE49-F238E27FC236}">
                <a16:creationId xmlns:a16="http://schemas.microsoft.com/office/drawing/2014/main" id="{339292BC-6395-4127-B4A7-E34E3FF5558D}"/>
              </a:ext>
            </a:extLst>
          </p:cNvPr>
          <p:cNvSpPr txBox="1"/>
          <p:nvPr/>
        </p:nvSpPr>
        <p:spPr>
          <a:xfrm>
            <a:off x="4634522" y="6270172"/>
            <a:ext cx="7391767" cy="369332"/>
          </a:xfrm>
          <a:prstGeom prst="rect">
            <a:avLst/>
          </a:prstGeom>
          <a:noFill/>
        </p:spPr>
        <p:txBody>
          <a:bodyPr wrap="none" rtlCol="0">
            <a:spAutoFit/>
          </a:bodyPr>
          <a:lstStyle/>
          <a:p>
            <a:r>
              <a:rPr lang="en-US" dirty="0"/>
              <a:t>Source: Zillow Housing Data. https://www.zillow.com/home-values/</a:t>
            </a:r>
          </a:p>
        </p:txBody>
      </p:sp>
    </p:spTree>
    <p:extLst>
      <p:ext uri="{BB962C8B-B14F-4D97-AF65-F5344CB8AC3E}">
        <p14:creationId xmlns:p14="http://schemas.microsoft.com/office/powerpoint/2010/main" val="4108287088"/>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1963</TotalTime>
  <Words>1203</Words>
  <Application>Microsoft Office PowerPoint</Application>
  <PresentationFormat>Widescreen</PresentationFormat>
  <Paragraphs>150</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Neue Haas Grotesk Text Pro</vt:lpstr>
      <vt:lpstr>AccentBoxVTI</vt:lpstr>
      <vt:lpstr>U.S. Housing Market in the times of 2020</vt:lpstr>
      <vt:lpstr>Table of Contents</vt:lpstr>
      <vt:lpstr>The Story – 2020 An Unpredecented Year!</vt:lpstr>
      <vt:lpstr>Pandemic Timeline Focus on the U.S. Housing Market</vt:lpstr>
      <vt:lpstr>2020 has been a rollercoaster</vt:lpstr>
      <vt:lpstr>PowerPoint Presentation</vt:lpstr>
      <vt:lpstr>What about U.S. Home Values?</vt:lpstr>
      <vt:lpstr>NJ, NY, and PA Home prices</vt:lpstr>
      <vt:lpstr>Curious about how NJ, NY, &amp; PA compares to the country and NYC metro areas?</vt:lpstr>
      <vt:lpstr>How did Mortgage Rates compare to Existing Home Sales?</vt:lpstr>
      <vt:lpstr>PowerPoint Presentation</vt:lpstr>
      <vt:lpstr>What about mortgage rates and home prices in NJ , NY, and PA ?</vt:lpstr>
      <vt:lpstr>PowerPoint Presentation</vt:lpstr>
      <vt:lpstr>Overview of the Data</vt:lpstr>
      <vt:lpstr>Marks &amp; Channels</vt:lpstr>
      <vt:lpstr>Marks and Channels</vt:lpstr>
      <vt:lpstr>Marks and Channels</vt:lpstr>
      <vt:lpstr>Marks and Channels</vt:lpstr>
      <vt:lpstr>Marks and Channels</vt:lpstr>
      <vt:lpstr>Marks and Channels</vt:lpstr>
      <vt:lpstr>Marks and Channels</vt:lpstr>
      <vt:lpstr>Conclusion &amp; Wrap Up</vt:lpstr>
      <vt:lpstr>About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in the times of Corona</dc:title>
  <dc:creator>Claudia Klein</dc:creator>
  <cp:lastModifiedBy>Claudia Klein</cp:lastModifiedBy>
  <cp:revision>9</cp:revision>
  <dcterms:created xsi:type="dcterms:W3CDTF">2021-04-18T21:10:38Z</dcterms:created>
  <dcterms:modified xsi:type="dcterms:W3CDTF">2021-04-20T05:54:05Z</dcterms:modified>
</cp:coreProperties>
</file>